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54C7F-8B32-45DB-9097-9B528C1E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E0B1A-F742-4F74-B9CC-7A195AD36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24F5F-8F70-4920-9BE5-581CD080D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E6FA7-EB9C-4E42-A122-5B851666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236FD3-C856-4111-AC4D-23DCDC19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00728D-C824-4D8B-98D4-3590099CA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F9023-F893-461B-BAC6-12C717EC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3EA5E-69FE-4E3F-B503-485F180AF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E5C9C-543E-49D8-8874-0BA86099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54BFB-6A9C-4CDD-BC11-4C497A414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D1369-9BE8-4CDE-9746-D76462C8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3200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智能护理科技进步，健康守护创新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科技进步在智能护理中的体现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健康守护创新策略与实践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智能护理产品与服务介绍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政策法规与伦理道德考量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智能护理是指利用先进的科技手段，如人工智能、物联网、大数据等，为老年人、残疾人、病患等提供个性化、高效、便捷的护理服务。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人口老龄化趋势的加剧，智能护理行业将呈现以下发展趋势：一是智能化水平不断提高，护理服务更加个性化、精准化；二是护理服务范围不断扩大，涵盖更多人群和场景；三是行业融合加速，智能护理将与医疗、康复、养老等领域深度融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随着人口老龄化的加剧，老年人群对护理服务的需求不断增长，智能护理市场具有巨大的潜力。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残疾人护理需求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病患护理需求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残疾人群需要长期、专业的护理服务，智能护理可以提供更加便捷、高效的解决方案。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病患在康复过程中需要专业的护理服务，智能护理可以提供个性化的康复计划和护理服务。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9" b="2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通过智能家居设备，实现对老年人、残疾人的远程监护和智能提醒，提高生活质量。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智能医疗设备应用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利用智能医疗设备，如智能血压计、智能血糖仪等，实现病患数据的实时监测和分析，为医生提供更加准确的诊断和治疗依据。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康复机器人应用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康复机器人可以为病患提供个性化的康复训练计划，帮助病患恢复身体功能。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科技进步在智能护理中的体现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通过穿戴式设备或植入式传感器，实时监测患者的体温、心率、血压等生理参数，为医护人员提供准确的数据支持。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38" r="192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利用加速度计、陀螺仪等传感器，识别患者的运动状态，如步态、活动量等，为评估患者健康状况提供参考。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运动状态识别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458" r="25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通过温湿度传感器、空气质量传感器等，监测患者所处环境的状况，为提供更加舒适的护理环境提供依据。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环境感知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结合医学知识图谱和深度学习技术，辅助医生进行疾病诊断，提高诊断的准确性和效率。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运用机器学习算法对患者的历史数据进行分析，预测疾病发展趋势，为个性化护理方案的制定提供数据支持。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护理机器人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研发具有自主导航、语音识别等功能的护理机器人，为患者提供陪伴、照顾等服务，减轻医护人员的工作负担。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625" b="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8042" b="18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583" r="18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通过云计算平台，实现患者数据的集中存储和共享，方便医护人员随时查看和分析。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数据存储与共享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运用大数据处理技术，对患者的海量数据进行挖掘和分析，发现潜在的疾病风险和治疗方案。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借助云计算和大数据技术，实现远程医疗支持，为患者提供更加及时、高效的医疗服务。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患者定位与追踪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利用物联网技术，对患者进行定位和追踪，确保患者在医院内的安全，同时为医护人员提供更加便捷的患者管理手段。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智能提醒与报警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结合物联网技术和智能算法，实现对患者异常情况的智能提醒和报警，为医护人员提供更加及时、准确的预警信息。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设备互联与智能化管理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通过物联网技术，实现医疗设备、传感器等设备的互联互通，实现智能化管理，提高设备使用效率和管理水平。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物联网技术在智能护理中的应用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健康守护创新策略与实践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通过收集个体的生理、心理、社会和环境等多维度数据，全面评估其健康状况和需求。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评估个体健康需求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基于评估结果，为个体量身定制健康管理计划，包括饮食、运动、心理调适等方面的指导。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制定个性化健康管理计划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定期收集个体的健康数据，评估健康管理计划的执行效果，并根据实际情况进行调整和优化。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持续跟踪与调整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建立完善的数据安全和隐私保护机制，确保远程医疗服务过程中患者数据的安全性和保密性。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利用可穿戴设备、移动应用等远程监测技术，实时收集个体的生理参数、活动数据等，为远程医疗服务提供支持。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在线诊断与咨询服务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通过互联网平台，为患者提供在线诊断、用药指导、健康咨询等服务，打破地域限制，提高医疗服务的可及性。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远程监测与诊断服务提供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早期筛查与诊断技术研发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利用先进的生物标志物检测、医学影像分析等技术，提高疾病的早期筛查和诊断准确率。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个体化治疗与精准医学应用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根据患者的基因型、表型等特征，制定个体化的治疗方案，提高治疗效果和患者生活质量。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疾病预防策略制定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针对不同人群和疾病类型，制定科学有效的疾病预防策略，包括疫苗接种、健康教育、生活方式干预等。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86" r="98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疾病预防与早期干预措施研究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根据患者所患疾病的特点和治疗需求，制定针对性的教育内容，包括疾病知识、治疗方法、自我护理技能等。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患者教育内容制定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关注患者的心理健康状况，提供心理咨询、心理疏导等服务，帮助患者缓解焦虑、抑郁等不良情绪。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心理支持服务提供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鼓励家属参与患者的治疗和护理过程，提供家庭护理指导；同时建立患者互助小组，促进患者之间的交流和支持。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家属参与与互助小组建设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患者教育与心理支持服务开展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https://d.book118.com/646232002010010050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2024-09-15T03:32:35.092</cp:lastPrinted>
  <dcterms:created xsi:type="dcterms:W3CDTF">2024-09-14T19:32:35Z</dcterms:created>
  <dcterms:modified xsi:type="dcterms:W3CDTF">2024-09-14T19:32:37Z</dcterms:modified>
</cp:coreProperties>
</file>