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38BAB1-7A48-4B62-B7D9-D14B3CE62F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AE3EB7-487F-42CE-B66A-3CA7ED4065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B69E86-0ADA-4FD8-A3C0-B80C8C4236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29D4D3-34C2-4C03-9CC7-9BB5C8FC51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AE17AA5-0A3E-44B4-81F1-4479C69C39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D6689BB-290F-4AA9-952B-D0EB18337C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4BF9083-4DAD-4692-9A48-A93A48144D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D4C630-DCD5-4771-8E3F-D69C4419D5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9F75FE-F5B0-4CAA-8E73-F4A2215116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CB0C22-EE49-4493-BD06-3AC4D2074D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1B5BFB-BE16-478C-9DBB-84F97F7998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6232230153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电子商务与网络营销培训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电子商务概述与发展趋势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网络营销基础理论与策略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电子商务平台运营与管理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社交媒体在电商中应用与实践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数据驱动下的精准营销实践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法律法规与风险防范意识培养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电子商务概述与发展趋势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电子商务是利用计算机技术、网络技术和远程通信技术，实现整个商务（买卖）过程中的电子化、数字化和网络化。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按照交易对象，电子商务可分为企业对消费者（B2C）、企业对企业（B2B）、消费者对消费者（C2C）、线上对线下（O2O）等模式。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036" r="2403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电子商务定义及分类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20世纪90年代初，电子商务概念开始引入中国，当时主要停留在理论研究和实验阶段。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萌芽阶段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起步阶段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发展阶段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1997年，中国商品订货系统（CGOS）开始运行，标志着中国电子商务进入起步阶段。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随着互联网技术的不断发展和普及，电子商务逐渐渗透到各个领域，成为推动经济发展的重要力量。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电子商务发展历程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167" r="101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1917" r="2191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移动化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社交化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跨境化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未来发展趋势预测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随着智能手机和移动互联网的普及，移动电子商务将成为未来电子商务的主要形式。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社交电商将成为未来电子商务的重要趋势，通过社交媒体等渠道，实现商品与消费者的直接对接。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人工智能、大数据等技术的不断发展，将为电子商务提供更加精准、个性化的服务。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随着全球化的加速推进，跨境电子商务将迎来更加广阔的发展空间。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网络营销基础理论与策略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利用互联网技术和平台，通过在线活动和策略，推广产品或服务，实现营销目标的过程。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网络营销定义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跨时空、交互性、个性化、多媒体、成长性、整合性、超前性、高效性、经济性、技术性。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网络营销特点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网络营销概念及特点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了解目标受众的需求、兴趣、行为等特点，为后续营销策略制定提供依据。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根据产品或服务的特点和优势，确定目标受众群体，进行精准营销。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目标受众分析与定位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目标受众定位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目标受众分析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8942" r="8942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内容营销概念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通过创造和分享有价值的内容，吸引和保留目标受众，最终实现营销目标的策略。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内容营销策略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制定内容计划、创作优质内容、选择合适的发布平台、推广和分发内容、评估和优化内容效果。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内容营销策略制定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电子商务平台运营与管理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根据经营模式和商品特点，选择合适的电子商务平台，如B2B、B2C、C2C等。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平台类型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了解并遵循平台的入驻规则，完成注册、提交资料、等待审核等步骤。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入驻流程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平台类型选择及入驻流程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店铺装修与形象塑造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店铺装修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运用平台提供的装修工具，设计店铺图标、店招、自定义页面等，打造独特的店铺形象。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形象塑造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通过店铺介绍、荣誉资质、客户评价等展示企业实力和品牌形象，提升消费者信任度。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https://d.book118.com/646232230153010052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2024-09-19T04:50:29.630</cp:lastPrinted>
  <dcterms:created xsi:type="dcterms:W3CDTF">2024-09-18T20:50:29Z</dcterms:created>
  <dcterms:modified xsi:type="dcterms:W3CDTF">2024-09-18T20:50:31Z</dcterms:modified>
</cp:coreProperties>
</file>