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854A785-1D3F-40FC-9A85-40A905E95C5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601928-B15E-4865-8FD8-0E7E8FE3D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A9A0E5-1FAC-4269-B1EE-7A7E790891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4EBC00-2210-477A-B752-CBDEB6630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D19433-5CD1-44D2-AC9F-72FEEB754E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57730A-29C5-4D4D-9142-253A1CB6B5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538053-1217-4EFE-A206-1D213B119F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81F0BA-22EE-48A4-AFB9-FBE7172D0C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990309-C0B3-4A27-B419-CA8906CB81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FBB4E3-1FB1-49AD-95EF-95B14A6902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525934-06CB-433F-BED6-2B49A56DA7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8BD0A6-5715-4578-8671-D969E32DF7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73FC441-B74F-4245-9406-96601DBE344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B9C0C85-767B-4AAC-9B0F-37C22C81C04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6234010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安全生产规章制度培训安全标准规范</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安全生产规章制度的重要性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安全标准规范的制定与执行</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安全生产常见风险及预防措施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安全生产责任制度</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安全生产规章制度的重要性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什么是安全生产规章制度</a:t>
            </a:r>
            <a:endParaRPr lang="en-US" sz="3600" b="0" strike="noStrike" spc="-1">
              <a:solidFill>
                <a:schemeClr val="dk1"/>
              </a:solidFill>
              <a:latin typeface="Arial"/>
            </a:endParaRPr>
          </a:p>
        </p:txBody>
      </p:sp>
      <p:sp>
        <p:nvSpPr>
          <p:cNvPr id="8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安全生产规章制度是企业为了保障员工生命财产安全而制定的一系列规定和制度</a:t>
            </a:r>
            <a:endParaRPr lang="en-US" sz="2000" b="0" strike="noStrike" spc="-1">
              <a:solidFill>
                <a:srgbClr val="000000"/>
              </a:solidFill>
              <a:latin typeface="Arial"/>
            </a:endParaRPr>
          </a:p>
        </p:txBody>
      </p:sp>
      <p:sp>
        <p:nvSpPr>
          <p:cNvPr id="8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定义</a:t>
            </a:r>
            <a:endParaRPr lang="en-US" sz="3000" b="0" strike="noStrike" spc="-1">
              <a:solidFill>
                <a:srgbClr val="000000"/>
              </a:solidFill>
              <a:latin typeface="Arial"/>
            </a:endParaRPr>
          </a:p>
        </p:txBody>
      </p:sp>
      <p:sp>
        <p:nvSpPr>
          <p:cNvPr id="8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8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8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避免事故发生，保障生产安全</a:t>
            </a:r>
            <a:endParaRPr lang="en-US" sz="2000" b="0" strike="noStrike" spc="-1">
              <a:solidFill>
                <a:srgbClr val="000000"/>
              </a:solidFill>
              <a:latin typeface="Arial"/>
            </a:endParaRPr>
          </a:p>
        </p:txBody>
      </p:sp>
      <p:sp>
        <p:nvSpPr>
          <p:cNvPr id="8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目的</a:t>
            </a:r>
            <a:endParaRPr lang="en-US" sz="3000" b="0" strike="noStrike" spc="-1">
              <a:solidFill>
                <a:srgbClr val="000000"/>
              </a:solidFill>
              <a:latin typeface="Arial"/>
            </a:endParaRPr>
          </a:p>
        </p:txBody>
      </p:sp>
      <p:sp>
        <p:nvSpPr>
          <p:cNvPr id="8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维护企业形象</a:t>
            </a:r>
            <a:endParaRPr lang="en-US" sz="2200" b="0" strike="noStrike" spc="-1">
              <a:solidFill>
                <a:srgbClr val="000000"/>
              </a:solidFill>
              <a:latin typeface="Arial"/>
            </a:endParaRPr>
          </a:p>
        </p:txBody>
      </p:sp>
      <p:sp>
        <p:nvSpPr>
          <p:cNvPr id="9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建立企业良好形象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增加员工对企业的信任感</a:t>
            </a:r>
            <a:endParaRPr lang="en-US" sz="1500" b="0" strike="noStrike" spc="-1">
              <a:solidFill>
                <a:srgbClr val="000000"/>
              </a:solidFill>
              <a:latin typeface="Arial"/>
            </a:endParaRPr>
          </a:p>
        </p:txBody>
      </p:sp>
      <p:sp>
        <p:nvSpPr>
          <p:cNvPr id="9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遵守相关法律法规</a:t>
            </a:r>
            <a:endParaRPr lang="en-US" sz="2200" b="0" strike="noStrike" spc="-1">
              <a:solidFill>
                <a:srgbClr val="000000"/>
              </a:solidFill>
              <a:latin typeface="Arial"/>
            </a:endParaRPr>
          </a:p>
        </p:txBody>
      </p:sp>
      <p:sp>
        <p:nvSpPr>
          <p:cNvPr id="9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确保企业合法经营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减少法律风险</a:t>
            </a:r>
            <a:endParaRPr lang="en-US" sz="1500" b="0" strike="noStrike" spc="-1">
              <a:solidFill>
                <a:srgbClr val="000000"/>
              </a:solidFill>
              <a:latin typeface="Arial"/>
            </a:endParaRPr>
          </a:p>
        </p:txBody>
      </p:sp>
      <p:sp>
        <p:nvSpPr>
          <p:cNvPr id="9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安全生产规章制度的重要性</a:t>
            </a:r>
            <a:endParaRPr lang="en-US" sz="3600" b="0" strike="noStrike" spc="-1">
              <a:solidFill>
                <a:schemeClr val="dk1"/>
              </a:solidFill>
              <a:latin typeface="Arial"/>
            </a:endParaRPr>
          </a:p>
        </p:txBody>
      </p:sp>
      <p:sp>
        <p:nvSpPr>
          <p:cNvPr id="10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保障员工安全</a:t>
            </a:r>
            <a:endParaRPr lang="en-US" sz="2200" b="0" strike="noStrike" spc="-1">
              <a:solidFill>
                <a:srgbClr val="000000"/>
              </a:solidFill>
              <a:latin typeface="Arial"/>
            </a:endParaRPr>
          </a:p>
        </p:txBody>
      </p:sp>
      <p:sp>
        <p:nvSpPr>
          <p:cNvPr id="10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确保员工在工作中不受伤害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提高员工的安全意识</a:t>
            </a:r>
            <a:endParaRPr lang="en-US" sz="1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如何建立完善的安全生产规章制度</a:t>
            </a:r>
            <a:endParaRPr lang="en-US" sz="3500" b="0" strike="noStrike" spc="-1">
              <a:solidFill>
                <a:srgbClr val="000000"/>
              </a:solidFill>
              <a:latin typeface="Arial"/>
            </a:endParaRPr>
          </a:p>
        </p:txBody>
      </p:sp>
      <p:sp>
        <p:nvSpPr>
          <p:cNvPr id="1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建立完善的安全生产规章制度需要企业制定与实际情况相符的规定，建立严格的执行机制，并定期进行检查和评估，持续改进规章制度。只有这样，才能真正保障员工的安全。</a:t>
            </a:r>
            <a:endParaRPr lang="en-US" sz="2500" b="0" strike="noStrike" spc="-1">
              <a:solidFill>
                <a:srgbClr val="000000"/>
              </a:solidFill>
              <a:latin typeface="Arial"/>
            </a:endParaRPr>
          </a:p>
        </p:txBody>
      </p:sp>
      <p:sp>
        <p:nvSpPr>
          <p:cNvPr id="1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安全生产规章制度的实施效果</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通过规章制度的实施，可以有效降低事故发生的概率，保障员工生命安全</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降低事故发生率</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规章制度的建立培养了员工的安全意识，使员工更加重视安全问题</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提高员工安全意识</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安全生产规章制度的实施能够提升企业整体的安全管理水平，增加企业稳定性</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提升企业整体安全水平</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安全生产规章制度的重要性不容忽视，只有建立健全的规章制度并切实执行，才能真正保障员工的安全，维护企业形象，遵守法律法规，实现企业的良性发展。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安全生产培训的重要性</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安全生产培训的定义</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安全生产培训是为了提高员工的安全意识和应急处理能力而进行的教育培训活动。通过培训，员工能够更好地理解安全生产的重要性，提高自身的安全意识，有效应对突发危险情况。</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安全生产培训的目的</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提前发现潜在危险，避免事故发生</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预防事故发生</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让员工更加重视安全问题，自觉遵守安全规定</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提高员工安全意识</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在危险情况下能够迅速做出正确反应</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增强员工应急反应能力</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安全生产培训的内容</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员工应了解和遵守的法规标准</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安全生产法律法规</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掌握正确的事故应急处理方法与程序</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事故应急处理</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学习如何识别潜在危险并采取措施进行应对</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危险源辨识与应对</a:t>
            </a:r>
            <a:endParaRPr lang="en-US" sz="3000" b="0" strike="noStrike" spc="-1">
              <a:solidFill>
                <a:srgbClr val="000000"/>
              </a:solidFill>
              <a:latin typeface="Arial"/>
            </a:endParaRPr>
          </a:p>
        </p:txBody>
      </p:sp>
      <p:sp>
        <p:nvSpPr>
          <p:cNvPr id="14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实际演练</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组织演练应对突发事故的情况，检验员工的应急反应能力</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知识考核</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通过考试等形式评估员工对安全生产知识的掌握情况</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安全生产培训的实施方法</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理论教育</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授课内容包括安全法规、危险源识别与处理等</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安全生产培训对于企业和员工都至关重要。只有通过系统的培训，员工才能具备正确的安全意识和应急处理能力，有效预防和应对各类安全事故，保障生产和工作环境的安全与稳定。</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安全标准规范的制定与执行</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安全标准规范的作用</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安全标准规范的作用包括规范作业流程，确保作业质量以及预防事故发生。通过严格执行安全标准规范，可以有效提高工作效率并保障员工的安全。</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制定安全标准规范的重点</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保证规范的合理性</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合理性</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确保规范实施的可行性</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可行性</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规范要容易执行</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可执行性</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跟踪执行情况</a:t>
            </a:r>
            <a:endParaRPr lang="en-US" sz="2200" b="0" strike="noStrike" spc="-1">
              <a:solidFill>
                <a:srgbClr val="000000"/>
              </a:solidFill>
              <a:latin typeface="Arial"/>
            </a:endParaRPr>
          </a:p>
        </p:txBody>
      </p:sp>
      <p:sp>
        <p:nvSpPr>
          <p:cNvPr id="17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分析执行情况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记录反馈信息</a:t>
            </a:r>
            <a:endParaRPr lang="en-US" sz="1500" b="0" strike="noStrike" spc="-1">
              <a:solidFill>
                <a:srgbClr val="000000"/>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定期检查规范执行情况</a:t>
            </a:r>
            <a:endParaRPr lang="en-US" sz="2200" b="0" strike="noStrike" spc="-1">
              <a:solidFill>
                <a:srgbClr val="000000"/>
              </a:solidFill>
              <a:latin typeface="Arial"/>
            </a:endParaRPr>
          </a:p>
        </p:txBody>
      </p:sp>
      <p:sp>
        <p:nvSpPr>
          <p:cNvPr id="18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定期检查执行记录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总结执行情况</a:t>
            </a:r>
            <a:endParaRPr lang="en-US" sz="1500" b="0" strike="noStrike" spc="-1">
              <a:solidFill>
                <a:srgbClr val="000000"/>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安全标准规范的执行与监督</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确保规范落实到位</a:t>
            </a:r>
            <a:endParaRPr lang="en-US" sz="2200" b="0" strike="noStrike" spc="-1">
              <a:solidFill>
                <a:srgbClr val="000000"/>
              </a:solidFill>
              <a:latin typeface="Arial"/>
            </a:endParaRPr>
          </a:p>
        </p:txBody>
      </p:sp>
      <p:sp>
        <p:nvSpPr>
          <p:cNvPr id="18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监督执行情况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督促整改措施</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安全标准规范的评估与改进</a:t>
            </a:r>
            <a:endParaRPr lang="en-US" sz="3600" b="0" strike="noStrike" spc="-1">
              <a:solidFill>
                <a:schemeClr val="dk1"/>
              </a:solidFill>
              <a:latin typeface="Arial"/>
            </a:endParaRPr>
          </a:p>
        </p:txBody>
      </p:sp>
      <p:sp>
        <p:nvSpPr>
          <p:cNvPr id="18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评估规范的有效性</a:t>
            </a:r>
            <a:endParaRPr lang="en-US" sz="2000" b="0" strike="noStrike" spc="-1">
              <a:solidFill>
                <a:srgbClr val="000000"/>
              </a:solidFill>
              <a:latin typeface="Arial"/>
            </a:endParaRPr>
          </a:p>
        </p:txBody>
      </p:sp>
      <p:sp>
        <p:nvSpPr>
          <p:cNvPr id="19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定期评估规范执行情况</a:t>
            </a:r>
            <a:endParaRPr lang="en-US" sz="3000" b="0" strike="noStrike" spc="-1">
              <a:solidFill>
                <a:srgbClr val="000000"/>
              </a:solidFill>
              <a:latin typeface="Arial"/>
            </a:endParaRPr>
          </a:p>
        </p:txBody>
      </p:sp>
      <p:sp>
        <p:nvSpPr>
          <p:cNvPr id="19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持续改进规范要求</a:t>
            </a:r>
            <a:endParaRPr lang="en-US" sz="2000" b="0" strike="noStrike" spc="-1">
              <a:solidFill>
                <a:srgbClr val="000000"/>
              </a:solidFill>
              <a:latin typeface="Arial"/>
            </a:endParaRPr>
          </a:p>
        </p:txBody>
      </p:sp>
      <p:sp>
        <p:nvSpPr>
          <p:cNvPr id="19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完善规范</a:t>
            </a:r>
            <a:endParaRPr lang="en-US" sz="3000" b="0" strike="noStrike" spc="-1">
              <a:solidFill>
                <a:srgbClr val="000000"/>
              </a:solidFill>
              <a:latin typeface="Arial"/>
            </a:endParaRPr>
          </a:p>
        </p:txBody>
      </p:sp>
      <p:sp>
        <p:nvSpPr>
          <p:cNvPr id="19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根据评估结果修订规范内容</a:t>
            </a:r>
            <a:endParaRPr lang="en-US" sz="2000" b="0" strike="noStrike" spc="-1">
              <a:solidFill>
                <a:srgbClr val="000000"/>
              </a:solidFill>
              <a:latin typeface="Arial"/>
            </a:endParaRPr>
          </a:p>
        </p:txBody>
      </p:sp>
      <p:sp>
        <p:nvSpPr>
          <p:cNvPr id="19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修订规范</a:t>
            </a:r>
            <a:endParaRPr lang="en-US" sz="3000" b="0" strike="noStrike" spc="-1">
              <a:solidFill>
                <a:srgbClr val="000000"/>
              </a:solidFill>
              <a:latin typeface="Arial"/>
            </a:endParaRPr>
          </a:p>
        </p:txBody>
      </p:sp>
      <p:sp>
        <p:nvSpPr>
          <p:cNvPr id="19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https://d.book118.com/646234010012010104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安全生产规章制度培训安全标准规范</vt:lpstr>
      <vt:lpstr>目录</vt:lpstr>
      <vt:lpstr>第一章 安全生产规章制度的重要性</vt:lpstr>
      <vt:lpstr>什么是安全生产规章制度</vt:lpstr>
      <vt:lpstr>安全生产规章制度的重要性</vt:lpstr>
      <vt:lpstr> </vt:lpstr>
      <vt:lpstr>安全生产规章制度的实施效果</vt:lpstr>
      <vt:lpstr>总结</vt:lpstr>
      <vt:lpstr>第2章 安全生产培训的重要性</vt:lpstr>
      <vt:lpstr> </vt:lpstr>
      <vt:lpstr>安全生产培训的目的</vt:lpstr>
      <vt:lpstr>安全生产培训的内容</vt:lpstr>
      <vt:lpstr>安全生产培训的实施方法</vt:lpstr>
      <vt:lpstr>总结</vt:lpstr>
      <vt:lpstr>第3章 安全标准规范的制定与执行</vt:lpstr>
      <vt:lpstr> </vt:lpstr>
      <vt:lpstr>制定安全标准规范的重点</vt:lpstr>
      <vt:lpstr>安全标准规范的执行与监督</vt:lpstr>
      <vt:lpstr>安全标准规范的评估与改进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2024-09-29T14:39:59.111</cp:lastPrinted>
  <dcterms:created xsi:type="dcterms:W3CDTF">2024-09-29T06:39:59Z</dcterms:created>
  <dcterms:modified xsi:type="dcterms:W3CDTF">2024-09-29T06:40:01Z</dcterms:modified>
</cp:coreProperties>
</file>