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DF24E1B-4899-44C2-8E42-977CA7B1E8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28D1D2-AE24-4251-855B-9AD66D9150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F36A8B-6A64-484D-98B0-EDB489A26A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7043F7-64CD-432E-9FB3-D55320F6F1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91A6CF5-3E1F-48B1-987C-C7A8932C122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8EE92B0-12BE-46C0-8AE4-95FF8CBD3D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2C10D6-2942-4050-A9C3-5593A0441D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FDBC06-EF64-49A4-8DFF-C60023F3E3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FB389B-3687-4B72-83D7-DB5489F800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45F00B-0567-4223-A12F-24273E2EA1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992382-5BF4-4555-82AB-963C0607E1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6234053021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大学女生安全自我保护意识课件</a:t>
            </a:r>
          </a:p>
        </p:txBody>
      </p:sp>
      <p:sp>
        <p:nvSpPr>
          <p:cNvPr id="3" name="TextBox 3"/>
          <p:cNvSpPr txBox="1"/>
          <p:nvPr/>
        </p:nvSpPr>
        <p:spPr>
          <a:xfrm>
            <a:off x="4964250" y="3872880"/>
            <a:ext cx="2263498"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汇报人：AA</a:t>
            </a:r>
          </a:p>
        </p:txBody>
      </p:sp>
      <p:sp>
        <p:nvSpPr>
          <p:cNvPr id="4" name="TextBox 4"/>
          <p:cNvSpPr txBox="1"/>
          <p:nvPr/>
        </p:nvSpPr>
        <p:spPr>
          <a:xfrm>
            <a:off x="4293502" y="4349349"/>
            <a:ext cx="360499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安全意识培养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校园安全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社交安全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出行安全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心理安全与情感关怀</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引言</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当前社会安全问题日益突出，大学女生作为社会中的弱势群体，更容易受到各种安全威胁。因此，加强大学女生的安全自我保护意识教育至关重要。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通过本课件的学习，使大学女生了解常见的安全威胁和风险，掌握基本的安全自我保护技能和方法，提高自我防范意识和能力。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86" r="2348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课件背景与目的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通过学习和实践安全自我保护技能，女生可以更好地应对突发事件和危险情况，保障自己的人身安全。</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保障人身安全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具备安全自我保护意识的女生在遇到问题时能够冷静应对，减轻心理压力和焦虑情绪，维护心理健康。</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维护心理健康</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7750" b="17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加强女生安全自我保护意识教育有助于减少社会犯罪和不良事件的发生，促进社会的和谐与稳定。</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促进社会和谐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女生安全自我保护的重要性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安全意识培养</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时刻保持对周围环境的警觉，注意观察可疑人员和异常情况。</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提高警惕性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8167" r="181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不轻信陌生人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夜间出行注意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8917" r="189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对于陌生人的搭讪和请求，要保持谨慎和客观判断，不轻易透露个人信息。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尽量避免夜间单独外出，若必须出行，应告知他人行程、选择熟悉且人多的路线。</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增强安全防范意识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在进入陌生环境时，要先观察周围情况，留意安全出口和可疑人员。</a:t>
            </a:r>
          </a:p>
        </p:txBody>
      </p:sp>
      <p:pic>
        <p:nvPicPr>
          <p:cNvPr id="4" name="Picture 4"/>
          <p:cNvPicPr>
            <a:picLocks noChangeAspect="1"/>
          </p:cNvPicPr>
          <p:nvPr/>
        </p:nvPicPr>
        <p:blipFill>
          <a:blip r:embed="rId2"/>
          <a:srcRect l="14667" r="14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注意观察环境</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学会识别一些潜在的危险信号，如尾随、窥视、言语威胁等。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识别潜在威胁</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一旦发现危险信号或遭遇不法侵害，要立即报警或向周围的人求助。</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及时报警求助</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学会辨别危险信号</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携带防身工具</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可以携带一些合法的防身工具，如防狼喷雾、报警器等。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学习自卫术</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掌握一些基本的自卫术和防身技巧，如挣脱控制、击打要害等。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了解安全知识</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了解相关的安全知识和法律法规，以便在紧急情况下能够正确应对。</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708" r="1670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708" r="16708"/>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掌握基本防身技能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校园安全</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6045" b="6045"/>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5319" b="531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校园内安全注意事项</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夜间行走安全</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尽量避免夜间单独行走，使用校园内的安全通道，注意周围环境，不要边走路边看手机。</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宿舍安全</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不随意让陌生人进入宿舍，离开宿舍时锁好门窗，保管好个人财物。</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实验室安全</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严格遵守实验室规章制度，正确使用实验器材，遇到危险情况及时报告老师或相关工作人员。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寻求帮助</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遇到校园暴力或欺凌时，及时向老师、家长或学校相关部门求助，不要忍气吞声。</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建立良好的人际关系</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与同学友好相处，避免产生矛盾和冲突，减少暴力事件的发生。</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认识校园暴力与欺凌</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了解校园暴力与欺凌的定义、表现形式和危害，增强防范意识。</a:t>
            </a:r>
          </a:p>
        </p:txBody>
      </p:sp>
      <p:pic>
        <p:nvPicPr>
          <p:cNvPr id="10" name="Picture 10"/>
          <p:cNvPicPr>
            <a:picLocks noChangeAspect="1"/>
          </p:cNvPicPr>
          <p:nvPr/>
        </p:nvPicPr>
        <p:blipFill>
          <a:blip r:embed="rId2"/>
          <a:srcRect l="14375" r="1437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防范校园暴力与欺凌</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417" r="21417"/>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熟悉校园内的安全出口和逃生路线，遇到火灾时保持冷静，用湿毛巾捂住口鼻，按照指示迅速撤离。</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火灾逃生</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在地震发生时，尽量寻找结实的桌子、柱子等遮蔽物躲避，保护头部和颈部，等震后再有序撤离。</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地震避险</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遵守学校疫情防控规定，佩戴口罩、勤洗手、保持社交距离等，如有异常症状及时报告并就医。</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疫情防控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应对突发事件的措施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https://d.book118.com/646234053021010042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2024-09-09T09:22:38.586</cp:lastPrinted>
  <dcterms:created xsi:type="dcterms:W3CDTF">2024-09-09T01:22:38Z</dcterms:created>
  <dcterms:modified xsi:type="dcterms:W3CDTF">2024-09-09T01:22:40Z</dcterms:modified>
</cp:coreProperties>
</file>