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B6FD0-3302-4E31-AF67-F70858E13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68A31-83A2-4119-8023-ACE30CC9F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B258B-9CBB-4DB8-B922-9B965BA66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4CCC6-F60B-4CDE-87A7-57AB7B3EB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23D69-BEA4-4915-9B32-060494B8E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B9CE9A-C0AC-4DE2-B6C4-4FAE83B8D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FAD7B4-E858-4B78-93B1-C502C70AD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1B10B-F793-4E5F-9C4E-FF86CBEB3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70B28-EB33-4DD7-9F7C-99BEAD8A2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84057-5E73-4069-8C50-4FD50879D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22978-70B7-4CBF-B095-76B541CD6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3500510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皮肤科护士的出血性皮炎和红斑狼疮患者护理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出血性皮炎患者护理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红斑狼疮患者护理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特殊皮肤问题应对策略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护士在皮肤科团队中角色定位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出血性皮炎患者护理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出血性皮炎是一种皮肤血管炎，以皮肤出血性表现为主，可能伴随全身症状。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病症概述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对患者的皮肤病变、出血程度、全身症状、生活质量等进行全面评估。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病症认识与评估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23" b="32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926" b="189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局部皮肤护理措施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清洁与保湿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保持皮肤清洁，使用温和的清洁剂，避免过度摩擦和刺激。同时，使用保湿剂保持皮肤湿润，防止干燥和皲裂。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止血与抗炎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针对出血性皮肤病变，可使用止血药物和抗炎药物进行局部治疗，减轻炎症和出血症状。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避免使用刺激性强的化妆品、护肤品等，减少皮肤刺激和损伤。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根据患者病情，医生可能会开具糖皮质激素、免疫抑制剂等药物治疗方案。护士需遵医嘱指导患者正确用药。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在用药过程中，护士需密切观察患者的病情变化及药物副作用，及时调整治疗方案。同时，教育患者遵医嘱用药的重要性。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药物治疗及注意事项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保持皮肤清洁干燥，避免搔抓破损皮肤，减少感染风险。如出现感染症状，及时使用抗生素进行治疗。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建议患者保持健康的生活方式，包括合理饮食、充足睡眠、适当运动等，以增强身体免疫力，降低复发风险。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建议患者定期随访，以便医生及时了解病情变化，调整治疗方案。同时，护士可提供针对性的护理指导和建议。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预防并发症与复发策略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红斑狼疮患者护理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病症认识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红斑狼疮是一种自身免疫性疾病，可累及皮肤、关节、肾脏等多个器官，表现为面部蝶形红斑、关节疼痛、发热等症状。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评估患者的皮损情况、关节疼痛程度、发热频率和持续时间等，以了解病情严重程度。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06" r="15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病症认识与评估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保持患者皮肤清洁干燥，避免使用刺激性强的清洁剂和护肤品。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避免阳光直射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皮损护理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红斑狼疮患者的皮肤对阳光敏感，应避免长时间暴露于阳光下，外出时应采取防晒措施。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对于破损的皮肤，应使用无菌敷料进行包扎，定期更换，避免感染。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局部皮肤护理措施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密切观察患者用药后的反应，如出现恶心、呕吐、腹泻等药物副作用，应及时报告医生并调整治疗方案。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患者需遵医嘱使用免疫抑制剂、抗炎药物等进行治疗，以控制病情发展。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患者应严格遵医嘱按时按量用药，切勿自行增减药量或停药。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与患者家属保持密切沟通，让他们了解患者的病情和治疗方案，共同为患者提供心理支持。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病友交流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鼓励患者参加病友交流会等活动，与同病相怜的患者互相交流、分享经验，减轻心理压力。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红斑狼疮患者因病情反复、皮损影响外貌等因素，容易产生焦虑、抑郁等负面情绪，护士应给予心理疏导和支持。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心理关怀与支持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特殊皮肤问题应对策略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使用局部止痒剂、抗炎药物等，以缓解瘙痒和疼痛。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应用冷毛巾或冰袋进行局部冷敷，可减轻红肿和瘙痒。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提供心理支持，帮助患者缓解焦虑和压力，有助于减轻症状。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瘙痒、疼痛等不适感缓解方法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https://d.book118.com/646235005105010035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2024-09-05T05:29:35.076</cp:lastPrinted>
  <dcterms:created xsi:type="dcterms:W3CDTF">2024-09-04T21:29:35Z</dcterms:created>
  <dcterms:modified xsi:type="dcterms:W3CDTF">2024-09-04T21:29:37Z</dcterms:modified>
</cp:coreProperties>
</file>