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6018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21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.xml" /><Relationship Id="rId3" Type="http://schemas.openxmlformats.org/officeDocument/2006/relationships/image" Target="../media/image2.png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tags" Target="../tags/tag16.xml" /><Relationship Id="rId6" Type="http://schemas.openxmlformats.org/officeDocument/2006/relationships/tags" Target="../tags/tag1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2" Type="http://schemas.openxmlformats.org/officeDocument/2006/relationships/tags" Target="../tags/tag19.xml" /><Relationship Id="rId3" Type="http://schemas.openxmlformats.org/officeDocument/2006/relationships/image" Target="../media/image3.png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tags" Target="../tags/tag31.xml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24.xml" /><Relationship Id="rId3" Type="http://schemas.openxmlformats.org/officeDocument/2006/relationships/image" Target="../media/image2.png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tags" Target="../tags/tag40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12" Type="http://schemas.openxmlformats.org/officeDocument/2006/relationships/tags" Target="../tags/tag77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8.xml" /><Relationship Id="rId3" Type="http://schemas.openxmlformats.org/officeDocument/2006/relationships/image" Target="../media/image2.png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D67364-A9C1-40D7-BF6E-F2251AC22E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5B01A5-9187-47B2-B7E2-EE777753C8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25D445-C4BA-4F93-84BF-37EB282B4E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3C248B6-8FE3-4398-B845-2E13BD3FCC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4A1DF1B-A4E0-4CA2-8E55-87F44AF477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B445C1-7FC5-4DD3-91C1-866E328DE4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7BF0433-5142-40C4-BEFD-C662E94E15B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120C57-A4CF-4E8A-AF91-641C326E7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5805F11-4475-450D-97ED-DF2ADC383D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08C6504-A688-4333-A0F5-A0FEA1867A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B4F78-483E-47D2-AD52-3F97A68932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29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000" b="1" i="0" u="none" strike="noStrike" kern="1200" cap="none" spc="1000" normalizeH="0" baseline="0" noProof="1">
                <a:solidFill>
                  <a:schemeClr val="accent2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48545" y="0"/>
            <a:ext cx="2243455" cy="2152015"/>
          </a:xfrm>
          <a:prstGeom prst="rect">
            <a:avLst/>
          </a:prstGeom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4267200" cy="4846320"/>
          </a:xfrm>
          <a:prstGeom prst="rect">
            <a:avLst/>
          </a:prstGeom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35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/>
                <a:ea typeface="汉仪书宋二简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3791585" cy="6656705"/>
          </a:xfrm>
          <a:prstGeom prst="rect">
            <a:avLst/>
          </a:prstGeom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01585" y="2243455"/>
            <a:ext cx="4590415" cy="4614545"/>
          </a:xfrm>
          <a:prstGeom prst="rect">
            <a:avLst/>
          </a:prstGeom>
        </p:spPr>
      </p:pic>
      <p:cxnSp>
        <p:nvCxnSpPr>
          <p:cNvPr id="3145741" name="直接连接符 21"/>
          <p:cNvCxnSpPr/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/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/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tags" Target="../tags/tag82.xml" /><Relationship Id="rId17" Type="http://schemas.openxmlformats.org/officeDocument/2006/relationships/tags" Target="../tags/tag83.xml" /><Relationship Id="rId18" Type="http://schemas.openxmlformats.org/officeDocument/2006/relationships/tags" Target="../tags/tag84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pos="1609725"/>
              </a:tabLst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lang="zh-CN" altLang="en-US">
                <a:sym typeface="+mn-ea"/>
              </a:rPr>
              <a:t>第</a:t>
            </a:r>
            <a:r>
              <a:rPr>
                <a:sym typeface="+mn-ea"/>
              </a:rPr>
              <a:t>五级</a:t>
            </a:r>
            <a:endParaRPr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6008" r:id="rId2"/>
    <p:sldLayoutId id="2147486009" r:id="rId3"/>
    <p:sldLayoutId id="2147486010" r:id="rId4"/>
    <p:sldLayoutId id="2147486011" r:id="rId5"/>
    <p:sldLayoutId id="2147486012" r:id="rId6"/>
    <p:sldLayoutId id="2147486013" r:id="rId7"/>
    <p:sldLayoutId id="2147486014" r:id="rId8"/>
    <p:sldLayoutId id="2147486015" r:id="rId9"/>
    <p:sldLayoutId id="2147486016" r:id="rId10"/>
    <p:sldLayoutId id="2147486017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6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Tx/>
        <a:buFont typeface="Arial" pitchFamily="34" charset="0"/>
        <a:buChar char="•"/>
        <a:defRPr kumimoji="0" lang="zh-CN" altLang="en-US" sz="14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16" Type="http://schemas.openxmlformats.org/officeDocument/2006/relationships/tags" Target="../tags/tag103.xml" /><Relationship Id="rId17" Type="http://schemas.openxmlformats.org/officeDocument/2006/relationships/tags" Target="../tags/tag104.xml" /><Relationship Id="rId18" Type="http://schemas.openxmlformats.org/officeDocument/2006/relationships/tags" Target="../tags/tag105.xml" /><Relationship Id="rId19" Type="http://schemas.openxmlformats.org/officeDocument/2006/relationships/tags" Target="../tags/tag106.xml" /><Relationship Id="rId2" Type="http://schemas.openxmlformats.org/officeDocument/2006/relationships/tags" Target="../tags/tag89.xml" /><Relationship Id="rId20" Type="http://schemas.openxmlformats.org/officeDocument/2006/relationships/tags" Target="../tags/tag107.xml" /><Relationship Id="rId21" Type="http://schemas.openxmlformats.org/officeDocument/2006/relationships/tags" Target="../tags/tag108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3.xml" /><Relationship Id="rId11" Type="http://schemas.openxmlformats.org/officeDocument/2006/relationships/tags" Target="../tags/tag124.xml" /><Relationship Id="rId12" Type="http://schemas.openxmlformats.org/officeDocument/2006/relationships/tags" Target="../tags/tag125.xml" /><Relationship Id="rId13" Type="http://schemas.openxmlformats.org/officeDocument/2006/relationships/tags" Target="../tags/tag126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39.xml" /><Relationship Id="rId11" Type="http://schemas.openxmlformats.org/officeDocument/2006/relationships/tags" Target="../tags/tag140.xml" /><Relationship Id="rId12" Type="http://schemas.openxmlformats.org/officeDocument/2006/relationships/tags" Target="../tags/tag141.xml" /><Relationship Id="rId13" Type="http://schemas.openxmlformats.org/officeDocument/2006/relationships/tags" Target="../tags/tag142.xml" /><Relationship Id="rId2" Type="http://schemas.openxmlformats.org/officeDocument/2006/relationships/tags" Target="../tags/tag131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tags" Target="../tags/tag134.xml" /><Relationship Id="rId6" Type="http://schemas.openxmlformats.org/officeDocument/2006/relationships/tags" Target="../tags/tag135.xml" /><Relationship Id="rId7" Type="http://schemas.openxmlformats.org/officeDocument/2006/relationships/tags" Target="../tags/tag136.xml" /><Relationship Id="rId8" Type="http://schemas.openxmlformats.org/officeDocument/2006/relationships/tags" Target="../tags/tag137.xml" /><Relationship Id="rId9" Type="http://schemas.openxmlformats.org/officeDocument/2006/relationships/tags" Target="../tags/tag13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tags" Target="../tags/tag160.xml" /><Relationship Id="rId17" Type="http://schemas.openxmlformats.org/officeDocument/2006/relationships/tags" Target="../tags/tag161.xml" /><Relationship Id="rId18" Type="http://schemas.openxmlformats.org/officeDocument/2006/relationships/tags" Target="../tags/tag162.xml" /><Relationship Id="rId19" Type="http://schemas.openxmlformats.org/officeDocument/2006/relationships/tags" Target="../tags/tag163.xml" /><Relationship Id="rId2" Type="http://schemas.openxmlformats.org/officeDocument/2006/relationships/tags" Target="../tags/tag146.xml" /><Relationship Id="rId20" Type="http://schemas.openxmlformats.org/officeDocument/2006/relationships/tags" Target="../tags/tag164.xml" /><Relationship Id="rId21" Type="http://schemas.openxmlformats.org/officeDocument/2006/relationships/tags" Target="../tags/tag165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4.xml" /><Relationship Id="rId11" Type="http://schemas.openxmlformats.org/officeDocument/2006/relationships/tags" Target="../tags/tag175.xml" /><Relationship Id="rId12" Type="http://schemas.openxmlformats.org/officeDocument/2006/relationships/tags" Target="../tags/tag176.xml" /><Relationship Id="rId13" Type="http://schemas.openxmlformats.org/officeDocument/2006/relationships/tags" Target="../tags/tag177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86.xml" /><Relationship Id="rId11" Type="http://schemas.openxmlformats.org/officeDocument/2006/relationships/tags" Target="../tags/tag187.xml" /><Relationship Id="rId12" Type="http://schemas.openxmlformats.org/officeDocument/2006/relationships/tags" Target="../tags/tag188.xml" /><Relationship Id="rId13" Type="http://schemas.openxmlformats.org/officeDocument/2006/relationships/tags" Target="../tags/tag189.xml" /><Relationship Id="rId14" Type="http://schemas.openxmlformats.org/officeDocument/2006/relationships/tags" Target="../tags/tag190.xml" /><Relationship Id="rId15" Type="http://schemas.openxmlformats.org/officeDocument/2006/relationships/tags" Target="../tags/tag191.xml" /><Relationship Id="rId16" Type="http://schemas.openxmlformats.org/officeDocument/2006/relationships/tags" Target="../tags/tag192.xml" /><Relationship Id="rId17" Type="http://schemas.openxmlformats.org/officeDocument/2006/relationships/tags" Target="../tags/tag193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tags" Target="../tags/tag184.xml" /><Relationship Id="rId9" Type="http://schemas.openxmlformats.org/officeDocument/2006/relationships/tags" Target="../tags/tag18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02.xml" /><Relationship Id="rId11" Type="http://schemas.openxmlformats.org/officeDocument/2006/relationships/tags" Target="../tags/tag203.xml" /><Relationship Id="rId12" Type="http://schemas.openxmlformats.org/officeDocument/2006/relationships/tags" Target="../tags/tag204.xml" /><Relationship Id="rId13" Type="http://schemas.openxmlformats.org/officeDocument/2006/relationships/tags" Target="../tags/tag205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24005500101005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/单击此处添加副标题内容/</a:t>
            </a:r>
            <a:endParaRPr lang="zh-CN" altLang="en-US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真诚的赞美</a:t>
            </a:r>
            <a:endParaRPr lang="zh-CN" altLang="en-US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4"/>
            </p:custDataLst>
          </p:nvPr>
        </p:nvSpPr>
        <p:spPr>
          <a:xfrm>
            <a:off x="2079625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/>
          <p:nvPr>
            <p:custDataLst>
              <p:tags r:id="rId5"/>
            </p:custDataLst>
          </p:nvPr>
        </p:nvCxnSpPr>
        <p:spPr>
          <a:xfrm flipH="1">
            <a:off x="1813275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6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Two.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7"/>
            </p:custDataLst>
          </p:nvPr>
        </p:nvSpPr>
        <p:spPr>
          <a:xfrm>
            <a:off x="5344160" y="336359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赞美的重要性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/>
          <p:nvPr>
            <p:custDataLst>
              <p:tags r:id="rId8"/>
            </p:custDataLst>
          </p:nvPr>
        </p:nvCxnSpPr>
        <p:spPr>
          <a:xfrm flipH="1">
            <a:off x="5078242" y="286009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9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0"/>
            </p:custDataLst>
          </p:nvPr>
        </p:nvSpPr>
        <p:spPr>
          <a:xfrm>
            <a:off x="8609330" y="3344545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如何真诚地赞美别人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/>
          <p:nvPr>
            <p:custDataLst>
              <p:tags r:id="rId11"/>
            </p:custDataLst>
          </p:nvPr>
        </p:nvCxnSpPr>
        <p:spPr>
          <a:xfrm flipH="1">
            <a:off x="8343209" y="2841132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3"/>
            </p:custDataLst>
          </p:nvPr>
        </p:nvSpPr>
        <p:spPr>
          <a:xfrm>
            <a:off x="2079625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赞美在生活中的运用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/>
          <p:nvPr>
            <p:custDataLst>
              <p:tags r:id="rId14"/>
            </p:custDataLst>
          </p:nvPr>
        </p:nvCxnSpPr>
        <p:spPr>
          <a:xfrm flipH="1">
            <a:off x="1813275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5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6"/>
            </p:custDataLst>
          </p:nvPr>
        </p:nvSpPr>
        <p:spPr>
          <a:xfrm>
            <a:off x="5344160" y="533019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赞美与批评的平衡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5078242" y="482677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8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lang="en-US" sz="1400" b="1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9"/>
            </p:custDataLst>
          </p:nvPr>
        </p:nvSpPr>
        <p:spPr>
          <a:xfrm>
            <a:off x="8609330" y="5311140"/>
            <a:ext cx="2868295" cy="10439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赞美的注意事项</a:t>
            </a:r>
            <a:endParaRPr lang="zh-CN" altLang="en-US" sz="2400" b="1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/>
          <p:nvPr>
            <p:custDataLst>
              <p:tags r:id="rId20"/>
            </p:custDataLst>
          </p:nvPr>
        </p:nvCxnSpPr>
        <p:spPr>
          <a:xfrm flipH="1">
            <a:off x="8343209" y="4807818"/>
            <a:ext cx="0" cy="1548130"/>
          </a:xfrm>
          <a:prstGeom prst="line">
            <a:avLst/>
          </a:prstGeom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添加章节标题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0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  <p:sp>
        <p:nvSpPr>
          <p:cNvPr id="104890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赞美的重要性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3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建立良好的人际关系</a:t>
            </a:r>
            <a:endParaRPr lang="zh-CN" altLang="en-US"/>
          </a:p>
        </p:txBody>
      </p:sp>
      <p:sp>
        <p:nvSpPr>
          <p:cNvPr id="1048940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2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赞美可以增进人与人之间的感情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6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4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赞美可以提升对方的自信心和自尊心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4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赞美可以促进团队合作和沟通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58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048960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赞美可以化解矛盾和冲突，建立和谐的人际关系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0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增强自信和动力</a:t>
            </a:r>
            <a:endParaRPr lang="zh-CN" altLang="en-US"/>
          </a:p>
        </p:txBody>
      </p:sp>
      <p:sp>
        <p:nvSpPr>
          <p:cNvPr id="1049004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赞美可以提升自我价值感，增强自信心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赞美可以激发潜能，提高工作效率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赞美可以增进人际关系，促进团队合作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赞美可以缓解压力，保持积极心态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5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促进合作与交流</a:t>
            </a:r>
            <a:endParaRPr lang="zh-CN" altLang="en-US"/>
          </a:p>
        </p:txBody>
      </p:sp>
      <p:sp>
        <p:nvSpPr>
          <p:cNvPr id="1049052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4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赞美可以增强团队凝聚力，提高工作效率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58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0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赞美可以增进人际关系，促进交流与合作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6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6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赞美可以激发创造力，提高创新水平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049070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2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  <a:sym typeface="Arial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itchFamily="34" charset="0"/>
              </a:rPr>
              <a:t>赞美可以提升自信心，增强自我价值感</a:t>
            </a:r>
            <a:endParaRPr lang="zh-CN" altLang="en-US" sz="2000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14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  <p:sp>
        <p:nvSpPr>
          <p:cNvPr id="1049116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如何真诚地赞美别人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15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了解对方的需求和优点</a:t>
            </a:r>
            <a:endParaRPr lang="zh-CN" altLang="en-US"/>
          </a:p>
        </p:txBody>
      </p:sp>
      <p:sp>
        <p:nvSpPr>
          <p:cNvPr id="104915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观察对方的言行举止，了解他们的需求和喜好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询问对方的意见和建议，了解他们的需求和期望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赞美对方的优点和成就，表达对他们的尊重和欣赏</a:t>
            </a:r>
            <a:endParaRPr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倾听对方的谈话，了解他们的优点和成就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具体、明确地表达赞美</a:t>
            </a:r>
            <a:endParaRPr lang="zh-CN" altLang="en-US"/>
          </a:p>
        </p:txBody>
      </p:sp>
      <p:sp>
        <p:nvSpPr>
          <p:cNvPr id="1049234" name="矩形 3"/>
          <p:cNvSpPr/>
          <p:nvPr>
            <p:custDataLst>
              <p:tags r:id="rId2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6" name="矩形 13"/>
          <p:cNvSpPr/>
          <p:nvPr>
            <p:custDataLst>
              <p:tags r:id="rId3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38" name="文本框 4"/>
          <p:cNvSpPr txBox="1"/>
          <p:nvPr>
            <p:custDataLst>
              <p:tags r:id="rId4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赞美要具体，避免泛泛而谈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39"/>
          <p:cNvSpPr/>
          <p:nvPr>
            <p:custDataLst>
              <p:tags r:id="rId5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2" name="矩形 5"/>
          <p:cNvSpPr/>
          <p:nvPr>
            <p:custDataLst>
              <p:tags r:id="rId6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4" name="文本框 41"/>
          <p:cNvSpPr txBox="1"/>
          <p:nvPr>
            <p:custDataLst>
              <p:tags r:id="rId7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赞美要真诚，发自内心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12"/>
          <p:cNvSpPr/>
          <p:nvPr>
            <p:custDataLst>
              <p:tags r:id="rId8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48" name="矩形 17"/>
          <p:cNvSpPr/>
          <p:nvPr>
            <p:custDataLst>
              <p:tags r:id="rId9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0" name="文本框 19"/>
          <p:cNvSpPr txBox="1"/>
          <p:nvPr>
            <p:custDataLst>
              <p:tags r:id="rId10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赞美要适时，不要过于频繁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9"/>
          <p:cNvSpPr/>
          <p:nvPr>
            <p:custDataLst>
              <p:tags r:id="rId11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4" name="矩形 26"/>
          <p:cNvSpPr/>
          <p:nvPr>
            <p:custDataLst>
              <p:tags r:id="rId12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256" name="文本框 27"/>
          <p:cNvSpPr txBox="1"/>
          <p:nvPr>
            <p:custDataLst>
              <p:tags r:id="rId13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赞美要适度，不要过度夸张</a:t>
            </a:r>
            <a:endParaRPr lang="zh-CN" altLang="en-US" sz="2000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296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避免空洞、夸张的赞美</a:t>
            </a:r>
            <a:endParaRPr lang="zh-CN" altLang="en-US"/>
          </a:p>
        </p:txBody>
      </p:sp>
      <p:sp>
        <p:nvSpPr>
          <p:cNvPr id="1049298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0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2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4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赞美要适度，避免过度和过度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08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0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2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赞美要具体，避免泛泛而谈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6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1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赞美要真诚，避免虚假和夸张</a:t>
            </a:r>
            <a:endParaRPr lang="zh-CN" alt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4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6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49328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赞美要适时，避免不合时宜</a:t>
            </a:r>
            <a:endParaRPr lang="en-US" alt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" name=""/>
        <p:cNvGrpSpPr/>
        <p:nvPr/>
      </p:nvGrpSpPr>
      <p:grpSpPr>
        <a:xfrm>
          <a:off x="0" y="0"/>
          <a: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适度的赞美和鼓励</a:t>
            </a:r>
            <a:endParaRPr lang="zh-CN" altLang="en-US"/>
          </a:p>
        </p:txBody>
      </p:sp>
      <p:sp>
        <p:nvSpPr>
          <p:cNvPr id="1049370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赞美要及时，避免事后的赞美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赞美要适度，避免过度的赞美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0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赞美要具体，避免空洞的赞美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392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赞美要真诚，避免虚伪的赞美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</a:xfrm>
      </p:grpSpPr>
      <p:sp>
        <p:nvSpPr>
          <p:cNvPr id="1049432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  <p:sp>
        <p:nvSpPr>
          <p:cNvPr id="1049434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赞美在生活中的运用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" name=""/>
        <p:cNvGrpSpPr/>
        <p:nvPr/>
      </p:nvGrpSpPr>
      <p:grpSpPr>
        <a:xfrm>
          <a:off x="0" y="0"/>
          <a: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家庭关系中的赞美</a:t>
            </a:r>
            <a:endParaRPr lang="zh-CN" altLang="en-US"/>
          </a:p>
        </p:txBody>
      </p:sp>
      <p:sp>
        <p:nvSpPr>
          <p:cNvPr id="104947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增进感情：赞美可以增进家庭成员之间的感情，让家庭更加和谐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鼓励进步：赞美可以鼓励家庭成员不断进步，提高自信心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化解矛盾：赞美可以化解家庭成员之间的矛盾，让家庭更加和睦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培养良好习惯：赞美可以培养家庭成员的良好习惯，让家庭更加美好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https://d.book118.com/646240055001010052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观看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/单击此处添加副标题内容/"/>
  <p:tag name="KSO_WM_UNIT_TYPE" val="b"/>
  <p:tag name="KSO_WM_UNIT_VALUE" val="17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 标题"/>
  <p:tag name="KSO_WM_UNIT_TYPE" val="a"/>
  <p:tag name="KSO_WM_UNIT_VALUE" val="1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SLIDE_CONTENT_AREA" val="{&quot;left&quot;:&quot;249&quot;,&quot;top&quot;:&quot;62.3&quot;,&quot;width&quot;:&quot;455.55&quot;,&quot;height&quot;:&quot;339.3&quot;}"/>
  <p:tag name="KSO_WM_SLIDE_ID" val="custom20230287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  <p:tag name="KSO_WM_TEMPLATE_THUMBS_INDEX" val="1、11"/>
</p:tagLst>
</file>

<file path=ppt/tags/tag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1"/>
  <p:tag name="KSO_WM_UNIT_INDEX" val="1_1_1"/>
  <p:tag name="KSO_WM_UNIT_LAYERLEVEL" val="1_1_1"/>
  <p:tag name="KSO_WM_UNIT_PRESET_TEXT" val="Part One."/>
  <p:tag name="KSO_WM_UNIT_SUBTYPE" val="d"/>
  <p:tag name="KSO_WM_UNIT_TYPE" val="l_h_i"/>
</p:tagLst>
</file>

<file path=ppt/tags/tag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1_2"/>
  <p:tag name="KSO_WM_UNIT_INDEX" val="1_1_2"/>
  <p:tag name="KSO_WM_UNIT_LAYERLEVEL" val="1_1_1"/>
  <p:tag name="KSO_WM_UNIT_TYPE" val="l_h_i"/>
</p:tagLst>
</file>

<file path=ppt/tags/tag9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1"/>
  <p:tag name="KSO_WM_UNIT_INDEX" val="1_2_1"/>
  <p:tag name="KSO_WM_UNIT_LAYERLEVEL" val="1_1_1"/>
  <p:tag name="KSO_WM_UNIT_PRESET_TEXT" val="Part Two."/>
  <p:tag name="KSO_WM_UNIT_SUBTYPE" val="d"/>
  <p:tag name="KSO_WM_UNIT_TYPE" val="l_h_i"/>
</p:tagLst>
</file>

<file path=ppt/tags/tag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2_2"/>
  <p:tag name="KSO_WM_UNIT_INDEX" val="1_2_2"/>
  <p:tag name="KSO_WM_UNIT_LAYERLEVEL" val="1_1_1"/>
  <p:tag name="KSO_WM_UNIT_TYPE" val="l_h_i"/>
</p:tagLst>
</file>

<file path=ppt/tags/tag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1"/>
  <p:tag name="KSO_WM_UNIT_INDEX" val="1_3_1"/>
  <p:tag name="KSO_WM_UNIT_LAYERLEVEL" val="1_1_1"/>
  <p:tag name="KSO_WM_UNIT_PRESET_TEXT" val="Part Three."/>
  <p:tag name="KSO_WM_UNIT_SUBTYPE" val="d"/>
  <p:tag name="KSO_WM_UNIT_TYPE" val="l_h_i"/>
</p:tagLst>
</file>

<file path=ppt/tags/tag9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3_2"/>
  <p:tag name="KSO_WM_UNIT_INDEX" val="1_3_2"/>
  <p:tag name="KSO_WM_UNIT_LAYERLEVEL" val="1_1_1"/>
  <p:tag name="KSO_WM_UNIT_TYPE" val="l_h_i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1"/>
  <p:tag name="KSO_WM_UNIT_INDEX" val="1_4_1"/>
  <p:tag name="KSO_WM_UNIT_LAYERLEVEL" val="1_1_1"/>
  <p:tag name="KSO_WM_UNIT_PRESET_TEXT" val="Part Four."/>
  <p:tag name="KSO_WM_UNIT_SUBTYPE" val="d"/>
  <p:tag name="KSO_WM_UNIT_TYPE" val="l_h_i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4_2"/>
  <p:tag name="KSO_WM_UNIT_INDEX" val="1_4_2"/>
  <p:tag name="KSO_WM_UNIT_LAYERLEVEL" val="1_1_1"/>
  <p:tag name="KSO_WM_UNIT_TYPE" val="l_h_i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1"/>
  <p:tag name="KSO_WM_UNIT_INDEX" val="1_5_1"/>
  <p:tag name="KSO_WM_UNIT_LAYERLEVEL" val="1_1_1"/>
  <p:tag name="KSO_WM_UNIT_PRESET_TEXT" val="Part Five."/>
  <p:tag name="KSO_WM_UNIT_SUBTYPE" val="d"/>
  <p:tag name="KSO_WM_UNIT_TYPE" val="l_h_i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5_2"/>
  <p:tag name="KSO_WM_UNIT_INDEX" val="1_5_2"/>
  <p:tag name="KSO_WM_UNIT_LAYERLEVEL" val="1_1_1"/>
  <p:tag name="KSO_WM_UNIT_TYPE" val="l_h_i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1"/>
  <p:tag name="KSO_WM_UNIT_INDEX" val="1_6_1"/>
  <p:tag name="KSO_WM_UNIT_LAYERLEVEL" val="1_1_1"/>
  <p:tag name="KSO_WM_UNIT_PRESET_TEXT" val="Part Six.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YPE" val="l_h_a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GROUP_CODE" val="l1-1"/>
  <p:tag name="KSO_WM_DIAGRAM_MAX_ITEMCNT" val="8"/>
  <p:tag name="KSO_WM_DIAGRAM_MIN_ITEMCNT" val="2"/>
  <p:tag name="KSO_WM_DIAGRAM_VERSION" val="3"/>
  <p:tag name="KSO_WM_DIAGRAM_VIRTUALLY_FRAME" val="{&quot;height&quot;:276.12724409448816,&quot;width&quot;:880.0720472440945}"/>
  <p:tag name="KSO_WM_TAG_VERSION" val="1.0"/>
  <p:tag name="KSO_WM_TEMPLATE_CATEGORY" val="custom"/>
  <p:tag name="KSO_WM_TEMPLATE_INDEX" val="20230287"/>
  <p:tag name="KSO_WM_UNIT_COMPATIBLE" val="0"/>
  <p:tag name="KSO_WM_UNIT_DIAGRAM_ISNUMVISUAL" val="0"/>
  <p:tag name="KSO_WM_UNIT_DIAGRAM_ISREFERUNIT" val="0"/>
  <p:tag name="KSO_WM_UNIT_HIGHLIGHT" val="0"/>
  <p:tag name="KSO_WM_UNIT_ID" val="custom20230287_6*l_h_i*1_6_2"/>
  <p:tag name="KSO_WM_UNIT_INDEX" val="1_6_2"/>
  <p:tag name="KSO_WM_UNIT_LAYERLEVEL" val="1_1_1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7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wo"/>
  <p:tag name="KSO_WM_UNIT_TYPE" val="e"/>
  <p:tag name="KSO_WM_UNIT_VALUE" val="6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1"/>
  <p:tag name="KSO_WM_UNIT_INDEX" val="1_1_1"/>
  <p:tag name="KSO_WM_UNIT_LAYERLEVEL" val="1_1_1"/>
  <p:tag name="KSO_WM_UNIT_TYPE" val="l_h_i"/>
</p:tagLst>
</file>

<file path=ppt/tags/tag1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4_3*l_h_i*1_1_2"/>
  <p:tag name="KSO_WM_UNIT_INDEX" val="1_1_2"/>
  <p:tag name="KSO_WM_UNIT_LAYERLEVEL" val="1_1_1"/>
  <p:tag name="KSO_WM_UNIT_TYPE" val="l_h_i"/>
</p:tagLst>
</file>

<file path=ppt/tags/tag11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1"/>
  <p:tag name="KSO_WM_UNIT_INDEX" val="1_2_1"/>
  <p:tag name="KSO_WM_UNIT_LAYERLEVEL" val="1_1_1"/>
  <p:tag name="KSO_WM_UNIT_TYPE" val="l_h_i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54_3*l_h_i*1_2_2"/>
  <p:tag name="KSO_WM_UNIT_INDEX" val="1_2_2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54_3*l_h_i*1_3_2"/>
  <p:tag name="KSO_WM_UNIT_INDEX" val="1_3_2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1"/>
  <p:tag name="KSO_WM_UNIT_INDEX" val="1_4_1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YPE" val="l_h_f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48.5586614173228,&quot;width&quot;:861.3488188976378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54_3*l_h_i*1_4_2"/>
  <p:tag name="KSO_WM_UNIT_INDEX" val="1_4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1_1"/>
  <p:tag name="KSO_WM_UNIT_INDEX" val="1_1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1_2"/>
  <p:tag name="KSO_WM_UNIT_INDEX" val="1_1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2_1"/>
  <p:tag name="KSO_WM_UNIT_INDEX" val="1_2_1"/>
  <p:tag name="KSO_WM_UNIT_LAYERLEVEL" val="1_1_1"/>
  <p:tag name="KSO_WM_UNIT_TYPE" val="l_h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2_2"/>
  <p:tag name="KSO_WM_UNIT_INDEX" val="1_2_2"/>
  <p:tag name="KSO_WM_UNIT_LAYERLEVEL" val="1_1_1"/>
  <p:tag name="KSO_WM_UNIT_TYPE" val="l_h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3_1"/>
  <p:tag name="KSO_WM_UNIT_INDEX" val="1_3_1"/>
  <p:tag name="KSO_WM_UNIT_LAYERLEVEL" val="1_1_1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3_2"/>
  <p:tag name="KSO_WM_UNIT_INDEX" val="1_3_2"/>
  <p:tag name="KSO_WM_UNIT_LAYERLEVEL" val="1_1_1"/>
  <p:tag name="KSO_WM_UNIT_TYPE" val="l_h_i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i*1_4_1"/>
  <p:tag name="KSO_WM_UNIT_INDEX" val="1_4_1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51_3*l_h_i*1_4_2"/>
  <p:tag name="KSO_WM_UNIT_INDEX" val="1_4_2"/>
  <p:tag name="KSO_WM_UNIT_LAYERLEVEL" val="1_1_1"/>
  <p:tag name="KSO_WM_UNIT_TYPE" val="l_h_i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1846456692914,&quot;width&quot;:805.5537795275591}"/>
  <p:tag name="KSO_WM_TAG_VERSION" val="3.0"/>
  <p:tag name="KSO_WM_TEMPLATE_CATEGORY" val="diagram"/>
  <p:tag name="KSO_WM_TEMPLATE_INDEX" val="20231351"/>
  <p:tag name="KSO_WM_UNIT_COMPATIBLE" val="0"/>
  <p:tag name="KSO_WM_UNIT_DIAGRAM_ISNUMVISUAL" val="0"/>
  <p:tag name="KSO_WM_UNIT_DIAGRAM_ISREFERUNIT" val="0"/>
  <p:tag name="KSO_WM_UNIT_HIGHLIGHT" val="0"/>
  <p:tag name="KSO_WM_UNIT_ID" val="diagram20231351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6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Three"/>
  <p:tag name="KSO_WM_UNIT_TYPE" val="e"/>
  <p:tag name="KSO_WM_UNIT_VALUE" val="6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45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3"/>
  <p:tag name="KSO_WM_UNIT_INDEX" val="1_3_3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4"/>
  <p:tag name="KSO_WM_UNIT_INDEX" val="1_3_4"/>
  <p:tag name="KSO_WM_UNIT_LAYERLEVEL" val="1_1_1"/>
  <p:tag name="KSO_WM_UNIT_TYPE" val="l_h_i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3_1"/>
  <p:tag name="KSO_WM_UNIT_INDEX" val="1_3_1"/>
  <p:tag name="KSO_WM_UNIT_LAYERLEVEL" val="1_1_1"/>
  <p:tag name="KSO_WM_UNIT_TYPE" val="l_h_i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3_2"/>
  <p:tag name="KSO_WM_UNIT_INDEX" val="1_3_2"/>
  <p:tag name="KSO_WM_UNIT_LAYERLEVEL" val="1_1_1"/>
  <p:tag name="KSO_WM_UNIT_TYPE" val="l_h_i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3"/>
  <p:tag name="KSO_WM_UNIT_INDEX" val="1_1_3"/>
  <p:tag name="KSO_WM_UNIT_LAYERLEVEL" val="1_1_1"/>
  <p:tag name="KSO_WM_UNIT_TYPE" val="l_h_i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4"/>
  <p:tag name="KSO_WM_UNIT_INDEX" val="1_1_4"/>
  <p:tag name="KSO_WM_UNIT_LAYERLEVEL" val="1_1_1"/>
  <p:tag name="KSO_WM_UNIT_TYPE" val="l_h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1_1"/>
  <p:tag name="KSO_WM_UNIT_INDEX" val="1_1_1"/>
  <p:tag name="KSO_WM_UNIT_LAYERLEVEL" val="1_1_1"/>
  <p:tag name="KSO_WM_UNIT_TYPE" val="l_h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1_2"/>
  <p:tag name="KSO_WM_UNIT_INDEX" val="1_1_2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3"/>
  <p:tag name="KSO_WM_UNIT_INDEX" val="1_2_3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4"/>
  <p:tag name="KSO_WM_UNIT_INDEX" val="1_2_4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2_1"/>
  <p:tag name="KSO_WM_UNIT_INDEX" val="1_2_1"/>
  <p:tag name="KSO_WM_UNIT_LAYERLEVEL" val="1_1_1"/>
  <p:tag name="KSO_WM_UNIT_TYPE" val="l_h_i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2_2"/>
  <p:tag name="KSO_WM_UNIT_INDEX" val="1_2_2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3"/>
  <p:tag name="KSO_WM_UNIT_INDEX" val="1_4_3"/>
  <p:tag name="KSO_WM_UNIT_LAYERLEVEL" val="1_1_1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4"/>
  <p:tag name="KSO_WM_UNIT_INDEX" val="1_4_4"/>
  <p:tag name="KSO_WM_UNIT_LAYERLEVEL" val="1_1_1"/>
  <p:tag name="KSO_WM_UNIT_TYPE" val="l_h_i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i*1_4_1"/>
  <p:tag name="KSO_WM_UNIT_INDEX" val="1_4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3*l_h_i*1_4_2"/>
  <p:tag name="KSO_WM_UNIT_INDEX" val="1_4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4_1"/>
  <p:tag name="KSO_WM_UNIT_INDEX" val="1_4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82.6150393700787,&quot;width&quot;:863.65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3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1"/>
  <p:tag name="KSO_WM_UNIT_INDEX" val="1_1_1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20_3*l_h_i*1_1_2"/>
  <p:tag name="KSO_WM_UNIT_INDEX" val="1_1_2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1"/>
  <p:tag name="KSO_WM_UNIT_INDEX" val="1_2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20_3*l_h_i*1_2_2"/>
  <p:tag name="KSO_WM_UNIT_INDEX" val="1_2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1"/>
  <p:tag name="KSO_WM_UNIT_INDEX" val="1_3_1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20_3*l_h_i*1_3_2"/>
  <p:tag name="KSO_WM_UNIT_INDEX" val="1_3_2"/>
  <p:tag name="KSO_WM_UNIT_LAYERLEVEL" val="1_1_1"/>
  <p:tag name="KSO_WM_UNIT_TYPE" val="l_h_i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1"/>
  <p:tag name="KSO_WM_UNIT_INDEX" val="1_4_1"/>
  <p:tag name="KSO_WM_UNIT_LAYERLEVEL" val="1_1_1"/>
  <p:tag name="KSO_WM_UNIT_TYPE" val="l_h_i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20_3*l_h_i*1_4_2"/>
  <p:tag name="KSO_WM_UNIT_INDEX" val="1_4_2"/>
  <p:tag name="KSO_WM_UNIT_LAYERLEVEL" val="1_1_1"/>
  <p:tag name="KSO_WM_UNIT_TYPE" val="l_h_i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26.56047244094486,&quot;width&quot;:855.0528346456692}"/>
  <p:tag name="KSO_WM_TAG_VERSION" val="3.0"/>
  <p:tag name="KSO_WM_TEMPLATE_CATEGORY" val="diagram"/>
  <p:tag name="KSO_WM_TEMPLATE_INDEX" val="20231320"/>
  <p:tag name="KSO_WM_UNIT_COMPATIBLE" val="0"/>
  <p:tag name="KSO_WM_UNIT_DIAGRAM_ISNUMVISUAL" val="0"/>
  <p:tag name="KSO_WM_UNIT_DIAGRAM_ISREFERUNIT" val="0"/>
  <p:tag name="KSO_WM_UNIT_HIGHLIGHT" val="0"/>
  <p:tag name="KSO_WM_UNIT_ID" val="diagram2023132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  <p:tag name="KSO_WM_UNIT_VALUE" val="33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3_2"/>
  <p:tag name="KSO_WM_UNIT_INDEX" val="1_3_2"/>
  <p:tag name="KSO_WM_UNIT_LAYERLEVEL" val="1_1_1"/>
  <p:tag name="KSO_WM_UNIT_TYPE" val="l_h_i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3"/>
  <p:tag name="KSO_WM_UNIT_INDEX" val="1_3_3"/>
  <p:tag name="KSO_WM_UNIT_LAYERLEVEL" val="1_1_1"/>
  <p:tag name="KSO_WM_UNIT_TYPE" val="l_h_i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7"/>
  <p:tag name="KSO_WM_UNIT_HIGHLIGHT" val="0"/>
  <p:tag name="KSO_WM_UNIT_ID" val="diagram20231301_3*l_h_i*1_3_1"/>
  <p:tag name="KSO_WM_UNIT_INDEX" val="1_3_1"/>
  <p:tag name="KSO_WM_UNIT_LAYERLEVEL" val="1_1_1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3_1"/>
  <p:tag name="KSO_WM_UNIT_INDEX" val="1_3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1_2"/>
  <p:tag name="KSO_WM_UNIT_INDEX" val="1_1_2"/>
  <p:tag name="KSO_WM_UNIT_LAYERLEVEL" val="1_1_1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3"/>
  <p:tag name="KSO_WM_UNIT_INDEX" val="1_1_3"/>
  <p:tag name="KSO_WM_UNIT_LAYERLEVEL" val="1_1_1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1_3*l_h_i*1_1_1"/>
  <p:tag name="KSO_WM_UNIT_INDEX" val="1_1_1"/>
  <p:tag name="KSO_WM_UNIT_LAYERLEVEL" val="1_1_1"/>
  <p:tag name="KSO_WM_UNIT_TYPE" val="l_h_i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1_1"/>
  <p:tag name="KSO_WM_UNIT_INDEX" val="1_1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2_2"/>
  <p:tag name="KSO_WM_UNIT_INDEX" val="1_2_2"/>
  <p:tag name="KSO_WM_UNIT_LAYERLEVEL" val="1_1_1"/>
  <p:tag name="KSO_WM_UNIT_TYPE" val="l_h_i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3"/>
  <p:tag name="KSO_WM_UNIT_INDEX" val="1_2_3"/>
  <p:tag name="KSO_WM_UNIT_LAYERLEVEL" val="1_1_1"/>
  <p:tag name="KSO_WM_UNIT_TYPE" val="l_h_i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301_3*l_h_i*1_2_1"/>
  <p:tag name="KSO_WM_UNIT_INDEX" val="1_2_1"/>
  <p:tag name="KSO_WM_UNIT_LAYERLEVEL" val="1_1_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2_1"/>
  <p:tag name="KSO_WM_UNIT_INDEX" val="1_2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i*1_4_2"/>
  <p:tag name="KSO_WM_UNIT_INDEX" val="1_4_2"/>
  <p:tag name="KSO_WM_UNIT_LAYERLEVEL" val="1_1_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3"/>
  <p:tag name="KSO_WM_UNIT_INDEX" val="1_4_3"/>
  <p:tag name="KSO_WM_UNIT_LAYERLEVEL" val="1_1_1"/>
  <p:tag name="KSO_WM_UNIT_TYPE" val="l_h_i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301_3*l_h_i*1_4_1"/>
  <p:tag name="KSO_WM_UNIT_INDEX" val="1_4_1"/>
  <p:tag name="KSO_WM_UNIT_LAYERLEVEL" val="1_1_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0.35409448818893,&quot;width&quot;:830.7749606299212}"/>
  <p:tag name="KSO_WM_TAG_VERSION" val="3.0"/>
  <p:tag name="KSO_WM_TEMPLATE_CATEGORY" val="diagram"/>
  <p:tag name="KSO_WM_TEMPLATE_INDEX" val="20231301"/>
  <p:tag name="KSO_WM_UNIT_COMPATIBLE" val="0"/>
  <p:tag name="KSO_WM_UNIT_DIAGRAM_ISNUMVISUAL" val="0"/>
  <p:tag name="KSO_WM_UNIT_DIAGRAM_ISREFERUNIT" val="0"/>
  <p:tag name="KSO_WM_UNIT_HIGHLIGHT" val="0"/>
  <p:tag name="KSO_WM_UNIT_ID" val="diagram20231301_3*l_h_f*1_4_1"/>
  <p:tag name="KSO_WM_UNIT_INDEX" val="1_4_1"/>
  <p:tag name="KSO_WM_UNIT_LAYERLEVEL" val="1_1_1"/>
  <p:tag name="KSO_WM_UNIT_NOCLEAR" val="0"/>
  <p:tag name="KSO_WM_UNIT_PRESET_TEXT" val="此输入你的智能图形项正文，文字是您思想的提炼，请尽量言简意赅的阐述观点"/>
  <p:tag name="KSO_WM_UNIT_SUBTYPE" val="a"/>
  <p:tag name="KSO_WM_UNIT_TYPE" val="l_h_f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9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e*1"/>
  <p:tag name="KSO_WM_UNIT_INDEX" val="1"/>
  <p:tag name="KSO_WM_UNIT_LAYERLEVEL" val="1"/>
  <p:tag name="KSO_WM_UNIT_NOCLEAR" val="0"/>
  <p:tag name="KSO_WM_UNIT_PRESET_TEXT" val="Part Four"/>
  <p:tag name="KSO_WM_UNIT_TYPE" val="e"/>
  <p:tag name="KSO_WM_UNIT_VALUE" val="6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7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7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SLIDE_CONTENT_AREA" val="{&quot;left&quot;:&quot;186.6&quot;,&quot;top&quot;:&quot;106.8713&quot;,&quot;width&quot;:&quot;584.3&quot;,&quot;height&quot;:&quot;339.3&quot;}"/>
  <p:tag name="KSO_WM_SLIDE_ID" val="custom20230287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287"/>
  <p:tag name="KSO_WM_TEMPLATE_MASTER_TYPE" val="0"/>
  <p:tag name="KSO_WM_TEMPLATE_SUBCATEGORY" val="29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1_1"/>
  <p:tag name="KSO_WM_UNIT_INDEX" val="1_1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2_1"/>
  <p:tag name="KSO_WM_UNIT_INDEX" val="1_2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3_1"/>
  <p:tag name="KSO_WM_UNIT_INDEX" val="1_3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25,&quot;width&quot;:340.45}"/>
  <p:tag name="KSO_WM_TAG_VERSION" val="3.0"/>
  <p:tag name="KSO_WM_TEMPLATE_CATEGORY" val="diagram"/>
  <p:tag name="KSO_WM_TEMPLATE_INDEX" val="20231255"/>
  <p:tag name="KSO_WM_UNIT_COMPATIBLE" val="0"/>
  <p:tag name="KSO_WM_UNIT_DIAGRAM_ISNUMVISUAL" val="0"/>
  <p:tag name="KSO_WM_UNIT_DIAGRAM_ISREFERUNIT" val="0"/>
  <p:tag name="KSO_WM_UNIT_HIGHLIGHT" val="0"/>
  <p:tag name="KSO_WM_UNIT_ID" val="diagram20231255_3*l_h_f*1_4_1"/>
  <p:tag name="KSO_WM_UNIT_INDEX" val="1_4_1"/>
  <p:tag name="KSO_WM_UNIT_LAYERLEVEL" val="1_1_1"/>
  <p:tag name="KSO_WM_UNIT_NOCLEAR" val="0"/>
  <p:tag name="KSO_WM_UNIT_PRESET_TEXT" val="单击此处添加文本具体内容，简明扼要地阐述您的观点根据需要可酌情增减文字添加文本"/>
  <p:tag name="KSO_WM_UNIT_SUBTYPE" val="a"/>
  <p:tag name="KSO_WM_UNIT_TYPE" val="l_h_f"/>
  <p:tag name="KSO_WM_UNIT_VALUE" val="175"/>
</p:tagLst>
</file>

<file path=ppt/tags/tag213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3">
      <vt:lpstr>Arial</vt:lpstr>
      <vt:lpstr>Calibri</vt:lpstr>
      <vt:lpstr>汉仪书宋二简</vt:lpstr>
      <vt:lpstr>MiSans Normal</vt:lpstr>
      <vt:lpstr>Wingdings</vt:lpstr>
      <vt:lpstr>微软雅黑</vt:lpstr>
      <vt:lpstr>宋体</vt:lpstr>
      <vt:lpstr>Office Theme</vt:lpstr>
      <vt:lpstr>真诚的赞美</vt:lpstr>
      <vt:lpstr>目录</vt:lpstr>
      <vt:lpstr>添加章节标题</vt:lpstr>
      <vt:lpstr>赞美的重要性</vt:lpstr>
      <vt:lpstr>建立良好的人际关系</vt:lpstr>
      <vt:lpstr>增强自信和动力</vt:lpstr>
      <vt:lpstr>促进合作与交流</vt:lpstr>
      <vt:lpstr>如何真诚地赞美别人</vt:lpstr>
      <vt:lpstr>了解对方的需求和优点</vt:lpstr>
      <vt:lpstr>具体、明确地表达赞美</vt:lpstr>
      <vt:lpstr>避免空洞、夸张的赞美</vt:lpstr>
      <vt:lpstr>适度的赞美和鼓励</vt:lpstr>
      <vt:lpstr>赞美在生活中的运用</vt:lpstr>
      <vt:lpstr>家庭关系中的赞美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2024-09-18T02:03:21.891</cp:lastPrinted>
  <dcterms:created xsi:type="dcterms:W3CDTF">2024-09-17T18:03:21Z</dcterms:created>
  <dcterms:modified xsi:type="dcterms:W3CDTF">2024-09-17T18:03:24Z</dcterms:modified>
</cp:coreProperties>
</file>