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CA9CFD-7563-4825-8784-BC03D1CC22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77410F-F28E-4C4D-91C7-9BE8344D1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B05867-5C6F-4374-AA36-081FCB080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2A3CA1-F133-49BE-9B94-312CF3BCB6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233F13-829D-4603-BEC3-93583D22B8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A646EB-6453-40D4-93F6-E4520920BA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CB9D09-55E2-4DF2-896B-EFD5AEFF27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24468C-811B-468B-A22B-9E30C9338A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D52CB8-E98D-4C2D-A049-8F2425DDB5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DC3183-763D-4495-A1F2-E2836091B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0E2234-DE93-4325-8ED2-2CD0F79B7B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2401440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妇产科发展可行性方案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妇产科市场需求分析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妇产科发展策略与规划</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妇产科资源与能力评估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妇产科运营管理与优化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妇产科市场拓展与品牌建设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妇产科经济效益分析与预测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妇产科是医学领域的重要分支，关注女性生殖系统和孕产妇的健康问题。</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随着社会进步和医疗技术的发展，妇产科在保障女性健康和提高生育质量方面发挥着越来越重要的作用。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当前妇产科面临的挑战包括：医疗资源分布不均、专业医生数量不足、服务质量参差不齐等。</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同时，随着生育政策的调整和女性生育观念的转变，妇产科需要适应新的市场需求和服务模式。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可行性方案的意义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提出妇产科发展可行性方案，有助于优化医疗资源配置，提高妇产科服务质量和效率。</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通过创新服务模式和技术手段，满足不同女性群体的健康需求，促进社会和谐发展。</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妇产科市场需求分析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随着人口增长和生育政策调整，妇产科服务需求持续上升。</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妇产科服务需求增长</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患者对妇产科服务的质量和安全性要求不断提高。</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高质量服务需求</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患者对于个性化、定制化的妇产科服务需求增加。</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个性化服务需求</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育龄女性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包括备孕、怀孕、产后等各个阶段的女性。</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生殖健康需求者</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包括不孕不育、生殖道感染等问题的患者。</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妇科疾病患者</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如子宫肌瘤、卵巢囊肿、宫颈疾病等患者。</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目标患者群体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公立医院妇产科</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拥有专业医生和设备，但服务质量和效率有待提高。</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国际妇产科医疗机构</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提供专业、高质量的妇产科服务，但收费昂贵。</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民营妇产科医院</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服务质量较高，但收费相对较高。</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妇产科发展策略与规划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加强妇产科医生、护士等专业人才的培养和引进，提高医疗团队的整体素质。</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人才培养与引进</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引进先进的医疗设备和技术，提升妇产科诊疗水平和服务质量。</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技术创新与升级</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开展妇女保健、生殖健康等领域的服务，满足患者多样化需求。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拓展服务领域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与其他医疗机构、学术组织等建立合作关系，促进经验分享和技术交流。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加强合作与交流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提高服务质量</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通过优化服务流程、提升技术水平等措施，提高妇产科服务质量。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增强科研能力</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加强科研团队建设，提高妇产科领域的科研水平和创新能力。</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扩大品牌影响力</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通过优质服务和有效宣传，提高医院妇产科在患者中的知名度和美誉度。</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实现可持续发展</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制定科学合理的发展规划，确保妇产科实现长期、稳定的发展。</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制定详细的发展计划（1-2个月）：明确发展目标、实施步骤和时间表等。</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人才引进与培养（3-6个月）：发布招聘公告，选拔优秀人才，同时开展内部培训。</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技术升级与设备采购（6-12个月）：评估现有技术设备，制定采购计划并实施。</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服务流程优化（1-2个月）：对现有服务流程进行全面梳理和优化。</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合作与交流（持续进行）：积极寻求与其他医疗机构、学术组织的合作机会，促进经验分享和技术交流。</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监测与评估（每6个月进行一次）：对妇产科发展情况进行定期监测和评估，及时发现问题并调整实施策略。</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实施步骤和时间表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妇产科资源与能力评估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评估现有医生的数量、专业背景、经验和技能水平，以确定是否具备提供高质量妇产科服务的能力。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医生队伍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评估护士队伍的规模、专业素质和护理经验，确保能够提供全面、细致的妇产科护理服务。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护士团队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评估助产士、麻醉师、影像技师等医疗辅助人员的数量和专业技能，以满足妇产科患者的诊疗需求。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其他医疗人员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6" r="1662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产房设施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评估产房的设备配置、空间布局及无菌条件，确保分娩过程的安全与顺畅。</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诊疗设备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评估医院是否具备先进的妇产科诊疗设备，如彩超、胎心监护仪、宫腔镜等，以确保诊疗的准确性和安全性。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病房设施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评估病房环境、床位数量及配套设施，以满足不同患者的住院需求，提供舒适的住院环境。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设备与设施评估</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https://d.book118.com/646240144020010050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2024-09-15T05:46:09.585</cp:lastPrinted>
  <dcterms:created xsi:type="dcterms:W3CDTF">2024-09-14T21:46:09Z</dcterms:created>
  <dcterms:modified xsi:type="dcterms:W3CDTF">2024-09-14T21:46:11Z</dcterms:modified>
</cp:coreProperties>
</file>