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C30C6-9412-4897-8ED5-B892B1BEA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1B0B4-0264-40B3-A2B4-C1072420C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C5CCB-4A72-4F1B-BD51-D816F050D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48BF6-D411-4F17-852A-D480F45DF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5FDD80-412A-4516-B603-AF97F3BFE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597564-1581-42AE-AB49-6586AF1B8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6EA468-785D-48B2-AA3B-562F0D839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858F1-5E58-4EE5-A94C-2699C3428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CD386-42EC-4435-952F-0DACEB26B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0028E-4086-467B-B74C-ECC9B418F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94E87-3F07-4BBF-BF8E-C8EADC61E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24111520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EPONOLT设备简介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设备结构与工作原理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设备安装与调试指南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设备运行维护与故障排除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设备选型与配置建议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EPONOLT设备定义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EPONOLT设备，即以太网无源光网络（Ethernet Passive Optical Network）的光线路终端（OLT）设备，是EPON系统的核心组成部分。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它负责提供网络接入、管理和维护等功能，是连接用户端设备和核心网络设备的桥梁。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0557" r="3055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EPONOLT设备采用光纤作为传输介质，具有高速、大容量的数据传输能力，能够满足用户对高速数据业务的需求。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提供高速、大容量的数据传输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EPONOLT设备支持多种业务接入，如语音、数据、视频等，能够满足不同用户的需求。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实现多业务接入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EPONOLT设备支持树形、星形、环形等多种网络拓扑结构，可以根据实际需求进行灵活组网。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提供灵活的网络拓扑结构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EPONOLT设备支持远程管理和维护功能，可以方便地对设备进行配置、监控和故障排除等操作。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实现远程管理和维护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设备功能及作用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EPONOLT设备适用于宽带接入领域，如家庭宽带、企业宽带等，可以提供高速、稳定的网络接入服务。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宽带接入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EPONOLT设备也适用于专网建设领域，如政府、军队、金融等行业的专网建设，可以提供安全、可靠的网络传输服务。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专网建设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958" b="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随着物联网、云计算等技术的发展，EPONOLT设备在智能化应用领域的应用也越来越广泛，如智能交通、智能电网等。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设备结构与工作原理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设备硬件组成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OLT（Optical Line Terminal）光线路终端：OLT是无源光网络（Passive Optical Network, PON）系统的核心设备之一，主要作用是为光网络单元（ONU）提供网络侧与本地交换机之间的接口，并经一个或多个ODN与用户侧的ONU通信。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控制板：控制板是OLT设备的核心，负责整个设备的控制和管理，包括设备管理、配置管理、故障管理和性能管理等。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业务板：业务板是OLT设备的重要组成部分，提供多种业务接口，如GE、10GE、STM-1等，实现数据的传输和转发。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电源模块：为OLT设备提供稳定可靠的电源供应，保证设备的正常运行。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EPON系统采用点到多点的网络结构，以无源光纤传输方式提供多种综合业务。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在EPON系统中，OLT位于中心机房，是EPON系统的核心设备，主要完成系统配置管理、故障管理、性能管理和安全管理等功能。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ONU位于用户侧，为用户提供数据、语音和视频等多种业务接口。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ODN由无源光分路器和光纤等无源器件组成，实现OLT与ONU之间的光信号传输。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在工作流程上，OLT通过广播方式发送数据，ONU选择性接收。上行方向采用TDMA多址接入方式，ONU发送的数据通过光分路器复用至OLT。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34" r="223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921" r="292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采用无源器件和光纤传输方式，具有高带宽、长距离、抗电磁干扰等优点。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EPON系统采用点到多点的网络结构，降低了建设成本和维护成本。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EPON系统支持数据、语音和视频等多种业务接口，满足用户的多样化需求。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EPON系统具有高可靠性和稳定性，能够保证用户业务的连续性和可用性。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无源光网络技术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点到多点传输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多种业务支持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高可靠性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EPONOLT设备支持高速率的数据传输，上下行速率可达到对称的1.25Gbps或更高的速率，满足大流量数据传输的需求。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上下行速率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设备具备长距离传输能力，最大逻辑距离可达20公里，物理距离受光纤类型和质量影响。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传输距离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支持灵活的分光比配置，可根据实际需求选择不同的分光比，如1:2、1:4、1:8等，实现光网络的灵活扩展。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分光比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传输性能参数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732" b="47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接口指标及规范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光纤接口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设备提供多个光纤接口，支持不同类型的光纤接入，如单模光纤和多模光纤，接口符合相关国际标准。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以太网接口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设备提供多个以太网接口，支持10/100/1000Mbps速率自适应，兼容IEEE 802.3系列标准。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业务接口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根据实际需求，设备可提供语音、视频、数据等业务接口，支持多种业务接入和传输。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设备采用高可靠性设计，关键部件采用冗余配置，如双电源、双风扇等，确保设备长时间稳定运行。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设备经过严格的测试和验证，在各种环境条件下都能保持稳定的性能表现，满足长时间不间断运行的需求。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设备支持多种安全保护功能，如MAC地址过滤、IP地址过滤、端口隔离等，确保网络安全和用户数据安全。同时，设备还支持远程管理和维护，方便用户对设备进行实时监控和故障排除。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可靠性、稳定性及安全性评估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设备安装与调试指南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https://d.book118.com/646241115203010042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2024-09-10T09:11:45.900</cp:lastPrinted>
  <dcterms:created xsi:type="dcterms:W3CDTF">2024-09-10T01:11:45Z</dcterms:created>
  <dcterms:modified xsi:type="dcterms:W3CDTF">2024-09-10T01:11:48Z</dcterms:modified>
</cp:coreProperties>
</file>