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2D6A1-45FD-4C8D-A279-E329548FF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956A2-AF9E-42A8-9ECD-BC6403561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8E4B4-3537-49CB-AB07-62F6F37D6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201F1-7BA3-481A-8EBE-00B84D33C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DBA281-7477-4D99-A217-01BAA4076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10C950-30BF-4711-9BFA-6692B1D78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C8A60-6A73-40F2-8A06-378FE96E7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6C81C-606A-4F4F-83BD-9C07017A3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F931F-3FFF-4DC6-9011-153028D78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E3928-6A20-44D9-A8F0-850B56E15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C153D-7F13-470E-8C74-7088F33B9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42011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营运能力分析：关键指标与提升策略\n## 1.营运能力分析的基本概念与重要性\n### 1.1营运能力的定义与组成要素\n### 1.2营运能力分析在企业中的作用\n### 1.3营运能力分析的重要性及影响因素\n## 2.营运能力分析的关键指标\n### 2.1资金周转率：衡量企业资金使用效率的指标\n### 2.2库存周转率：评估企业库存管理效率的指标\n### 2.3应收账款周转率：衡量企业应收账款回收速度的指标\n## 3.营运能力分析的实用方法\n### 3.1运用财务数据进行分析：资产负债表、利润表与现金流量表的运用\n### 3.2运用非财务数据进行分析：市场地位、客户满意度与员工绩效的评估\n### 3.3运用数据分析工具与技术：数据挖掘、统计学方法与可视化工具的应用\n## 4.营运能力分析的实际案例\n### 4.1行业内营运能力分析的比较：以某行业为例\n### 4.2企业营运能力分析的案例分析：成功与失败的经验教训\n### 4.3企业营运能力分析的改进措施与建议\n## 5.提升企业营运能力的策略与方法\n### 5.1优化财务管理：降低成本、提高收益与风险控制\n### 5.2优化供应链管理：提高库存管理水平与供应商合作\n### 5.3优化客户关系管理：提高客户满意度与忠诚度\n## 6.结论与展望\n### 6.1营运能力分析在企业中的重要性\n### 6.2持续优化营运能力分析的方法与策略\n### 6.3未来营运能力分析的发展趋势与挑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900"/>
              <a:t>营运能力分析：关键指标与提升策略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59273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营运能力分析的基本概念与重要性</a:t>
            </a:r>
            <a:endParaRPr/>
          </a:p>
        </p:txBody>
      </p:sp>
      <p:sp>
        <p:nvSpPr>
          <p:cNvPr id="5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营运能力是指企业在生产经营活动中，通过有效运用各种资源，实现资产周转、成本控制和收益增长的能力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资产周转：衡量企业运用资产的效率，包括资金周转率、库存周转率和应收账款周转率等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成本控制：企业在生产经营过程中降低成本的能力，包括生产成本、管理成本和财务成本等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收益增长：企业在一定时期内收益的增长情况，包括营业收入、利润率和净利润等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营运能力的组成要素包括人力资源、财务资源、物力资源、技术资源和管理资源等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人力资源：员工的数量、素质、结构和激励机制等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财务资源：企业的资金来源、资金使用效率和财务风险控制能力等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物力资源：企业的生产设备、原材料、库存和运输工具等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技术资源：企业的核心技术、研发能力和技术创新能力等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管理资源：企业的组织结构、管理制度和管理团队等</a:t>
            </a:r>
            <a:endParaRPr/>
          </a:p>
        </p:txBody>
      </p:sp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营运能力的定义与组成要素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评价企业的综合竞争力：营运能力分析可以反映企业在市场中的竞争地位，以及与其他企业的差距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资金周转率：反映企业资金使用效率，影响企业的盈利能力和偿债能力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库存周转率：反映企业库存管理效率，影响企业的运营成本和现金流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应收账款周转率：反映企业应收账款回收速度，影响企业的现金流和信用风险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为企业制定经营策略提供依据：通过营运能力分析，企业可以了解自身的优势和劣势，制定相应的经营策略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优化财务管理：降低成本、提高收益与风险控制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优化供应链管理：提高库存管理水平与供应商合作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优化客户关系管理：提高客户满意度与忠诚度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预警企业经营风险：营运能力分析可以发现企业潜在的经营问题，及时采取措施防范风险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资金周转不畅：可能导致企业现金流断裂，影响正常生产经营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库存积压：可能导致库存过期、贬值，增加企业成本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应收账款回收困难：可能导致企业信用受损，影响企业融资能力</a:t>
            </a:r>
            <a:endParaRPr/>
          </a:p>
        </p:txBody>
      </p: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营运能力分析在企业中的作用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1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提高企业经营管理水平：通过营运能力分析，企业可以了解自身的经营状况，找出存在的问题，提高经营管理水平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优化资源配置：企业可以根据营运能力分析结果，调整资源配置，提高资源利用效率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预警企业经营风险：营运能力分析可以发现企业潜在的经营问题，及时采取措施防范风险</a:t>
                </a:r>
                <a:endParaRPr/>
              </a:p>
            </p:txBody>
          </p:sp>
          <p:sp>
            <p:nvSpPr>
              <p:cNvPr id="12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营运能力分析的重要性</a:t>
                </a:r>
                <a:endParaRPr/>
              </a:p>
            </p:txBody>
          </p:sp>
          <p:sp>
            <p:nvSpPr>
              <p:cNvPr id="12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2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市场环境：市场竞争激烈、客户需求变化等因素会影响企业的营运能力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行业特点：不同行业的营运能力指标和标准不同，企业需要结合自身行业特点进行分析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企业规模：企业规模不同，营运能力分析的侧重点和指标会有所不同</a:t>
                </a:r>
                <a:endParaRPr/>
              </a:p>
            </p:txBody>
          </p:sp>
          <p:sp>
            <p:nvSpPr>
              <p:cNvPr id="12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营运能力分析的影响因素</a:t>
                </a:r>
                <a:endParaRPr/>
              </a:p>
            </p:txBody>
          </p:sp>
          <p:sp>
            <p:nvSpPr>
              <p:cNvPr id="12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营运能力分析的重要性及影响因素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营运能力分析的关键指标</a:t>
            </a:r>
            <a:endParaRPr/>
          </a:p>
        </p:txBody>
      </p:sp>
      <p:sp>
        <p:nvSpPr>
          <p:cNvPr id="1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资金周转率：衡量企业资金使用效率的指标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资金周转率的计算公式：资金周转率 = 营业收入 / 平均流动资产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营业收入：企业在一定时期内取得的收入总额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平均流动资产：企业在一定时期内流动资产的平均值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资金周转率的分析与应用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衡量企业资金使用效率：资金周转率越高，说明企业资金使用效率越高，企业的盈利能力越强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反映企业短期偿债能力：资金周转率越高，说明企业短期偿债能力越强，企业的财务风险越低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对比同行业企业：通过对比同行业企业的资金周转率，可以了解企业在行业中的竞争地位</a:t>
            </a:r>
            <a:endParaRPr/>
          </a:p>
        </p:txBody>
      </p:sp>
      <p:cxnSp>
        <p:nvCxnSpPr>
          <p:cNvPr id="13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库存周转率的计算公式：库存周转率 = 营业成本 / 平均库存</a:t>
                </a:r>
                <a:endParaRPr/>
              </a:p>
            </p:txBody>
          </p:sp>
          <p:sp>
            <p:nvSpPr>
              <p:cNvPr id="1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营业成本：企业在一定时期内发生的成本总额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平均库存：企业在一定时期内库存的平均值</a:t>
                </a:r>
                <a:endParaRPr/>
              </a:p>
            </p:txBody>
          </p:sp>
        </p:grpSp>
        <p:grpSp>
          <p:nvGrpSpPr>
            <p:cNvPr id="14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库存周转率的分析与应用</a:t>
                </a:r>
                <a:endParaRPr/>
              </a:p>
            </p:txBody>
          </p:sp>
          <p:sp>
            <p:nvSpPr>
              <p:cNvPr id="1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评估企业库存管理效率：库存周转率越高，说明企业库存管理效率越高，企业的运营成本越低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反映企业市场需求：库存周转率越高，说明企业市场需求越大，企业的盈利能力越强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对比同行业企业：通过对比同行业企业的库存周转率，可以了解企业在行业中的竞争地位</a:t>
                </a:r>
                <a:endParaRPr/>
              </a:p>
            </p:txBody>
          </p:sp>
          <p:sp>
            <p:nvSpPr>
              <p:cNvPr id="15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库存周转率：评估企业库存管理效率的指标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应收账款周转率：衡量企业应收账款回收速度的指标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应收账款周转率的计算公式：应收账款周转率 = 营业收入 / 平均应收账款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营业收入：企业在一定时期内取得的收入总额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平均应收账款：企业在一定时期内应收账款的平均值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应收账款周转率的分析与应用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衡量企业应收账款回收速度：应收账款周转率越高，说明企业应收账款回收速度越快，企业的现金流状况越好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反映企业信用风险：应收账款周转率越高，说明企业信用风险越低，企业的财务风险越低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对比同行业企业：通过对比同行业企业的应收账款周转率，可以了解企业在行业中的竞争地位</a:t>
            </a:r>
            <a:endParaRPr/>
          </a:p>
        </p:txBody>
      </p:sp>
      <p:cxnSp>
        <p:nvCxnSpPr>
          <p:cNvPr id="15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营运能力分析的实用方法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资产负债表：提供企业资产、负债和所有者权益的基本情况，为营运能力分析提供数据支持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资产：包括流动资产、非流动资产等，反映企业资源的分布情况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负债：包括流动负债、非流动负债等，反映企业资金的来源和用途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所有者权益：包括股本、资本公积、盈余公积和未分配利润等，反映企业所有者权益的情况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利润表：提供企业在一定时期内的收入、成本和利润情况，为营运能力分析提供数据支持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营业收入：反映企业在一定时期内的收入总额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营业成本：反映企业在一定时期内的成本总额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利润：反映企业在一定时期内的盈利情况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现金流量表：提供企业在一定时期内的现金流入、流出和净流量情况，为营运能力分析提供数据支持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经营活动现金流：反映企业在一定时期内的经营活动现金流入和流出情况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投资活动现金流：反映企业在一定时期内的投资活动现金流入和流出情况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筹资活动现金流：反映企业在一定时期内的筹资活动现金流入和流出情况</a:t>
            </a:r>
            <a:endParaRPr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运用财务数据进行分析：资产负债表、利润表与现金流量表的运用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市场地位：通过市场份额、品牌知名度和美誉度等指标，评估企业在市场中的竞争地位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市场份额：反映企业在所处行业中的市场占有率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品牌知名度：反映消费者对企业品牌的认知程度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美誉度：反映企业在市场中的声誉和形象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客户满意度：通过客户调查、投诉处理和客户忠诚度等指标，评估企业对客户的满足程度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客户调查：通过问卷调查、访谈等方式了解客户对企业产品和服务的满意程度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投诉处理：通过分析客户投诉数据，了解企业在产品和服务方面的不足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客户忠诚度：通过客户回购率、推荐率等指标，评估客户对企业的忠诚程度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员工绩效：通过员工考核、培训和发展等指标，评估企业员工的绩效和能力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员工考核：通过设定考核标准和指标，对员工的工作业绩进行评价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培训和发展：通过员工培训、晋升和发展机会等，评估企业对员工的培养和发展情况</a:t>
            </a:r>
            <a:endParaRPr/>
          </a:p>
        </p:txBody>
      </p:sp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运用非财务数据进行分析：市场地位、客户满意度与员工绩效的评估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数据挖掘：运用数据挖掘技术，从大量数据中提取有价值的信息，为营运能力分析提供支持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关联分析：分析企业各项指标之间的关联性，发现潜在的经营规律和问题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聚类分析：将企业分为不同的类别，为企业的分类管理提供依据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预测分析：通过历史数据预测未来发展趋势，为企业的决策提供支持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统计学方法：运用统计学方法，对企业的营运能力进行分析，提高分析的准确性和可靠性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描述性统计：通过计算均值、标准差等统计指标，描述企业营运能力的基本情况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回归分析：通过建立回归模型，分析企业营运能力各指标之间的关系和影响程度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时间序列分析：通过分析企业营运能力指标的时间序列数据，预测企业未来的发展趋势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可视化工具：运用可视化工具，将企业的营运能力数据以图表、报告等形式展示，为决策者提供直观的信息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数据报表：通过生成数据报表，展示企业营运能力各项指标的情况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图表分析：通过绘制折线图、柱状图等图表，直观地展示企业营运能力的变化趋势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交互式报告：通过交互式报告，使决策者能够更方便地查询和分析企业营运能力数据</a:t>
            </a:r>
            <a:endParaRPr/>
          </a:p>
        </p:txBody>
      </p: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运用数据分析工具与技术：数据挖掘、统计学方法与可视化工具的应用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https://d.book118.com/646242011013010052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营运能力分析：关键指标与提升策略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2024-09-18T04:20:13.739</cp:lastPrinted>
  <dcterms:created xsi:type="dcterms:W3CDTF">2024-09-17T20:20:13Z</dcterms:created>
  <dcterms:modified xsi:type="dcterms:W3CDTF">2024-09-17T20:20:15Z</dcterms:modified>
</cp:coreProperties>
</file>