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145D7-2D43-4613-9909-A4468E773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A05A4-BB83-4891-8B08-FE17A5A72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132F1-E598-423D-A9EF-1C121914E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F1BB0-DDE9-4B22-836B-96401266A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5B4ED-6983-4E1F-BE4B-B2C72B03A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074E70-D1A0-4EAF-AECB-79ED6CF64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B9D74D-FB62-47C7-A859-A9B6E6F09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9B5A3-A5C4-40A7-A158-1C5F629E0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CC243-C981-41A1-8764-A24179291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5892C-C447-4FE3-9B37-D9A5FAE41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1C634-C646-41C3-9BE8-CC64DDF86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430302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2024品牌社交营销系列研究——护肤品篇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社交媒体营销在护肤品行业中的应用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品牌社交营销案例分析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品牌竞争加剧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市场上众多的护肤品品牌使得竞争日益激烈，品牌需要不断创新和提升营销策略。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护肤品市场持续增长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随着消费者对个人护理和美容意识的提高，护肤品市场呈现出持续增长的趋势。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社交媒体营销的崛起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社交媒体平台成为品牌与消费者互动和推广产品的重要渠道。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分析护肤品品牌在社交媒体上的营销策略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研究不同品牌的营销策略、定位、目标受众等，以了解其成功与不足之处。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探讨社交媒体对护肤品品牌的影响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分析社交媒体如何影响消费者的购买决策，以及品牌如何利用社交媒体提升知名度和销售额。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提出有效的社交营销策略建议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基于研究结果，为护肤品品牌提供有效的社交媒体营销策略建议，以帮助其提升品牌影响力和市场份额。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查阅相关学术论文、行业报告和市场研究数据，了解护肤品市场和社交媒体营销的发展趋势。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选择若干具有代表性的护肤品品牌，深入分析其在社交媒体上的营销策略和效果。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收集相关数据，运用统计分析方法，对品牌营销效果进行量化评估和比较分析。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护肤品市场概述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随着人们生活水平的提高和护肤意识的增强，护肤品市场规模不断扩大，预计未来几年仍将保持增长态势。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护肤品市场规模持续扩大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护肤品市场的增长动力主要来源于消费者对美的追求、品牌营销推广以及科技进步等因素。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护肤品市场增长动力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护肤品市场规模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包括洁面、爽肤水、面霜等产品，是护肤的必备品。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基础护肤品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14" r="1401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功效性护肤品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84" r="1628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高端护肤品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针对特定肌肤问题，如美白、祛斑、抗衰老等，具有特定功效的护肤品。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价格较高，定位高端市场，强调品牌和品质，通常含有珍稀成分。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护肤品市场分类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护肤品市场消费人群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护肤品消费人群主要集中在20-50岁之间，其中20-30岁人群注重基础护肤，30-40岁人群注重抗衰老，40-50岁人群注重保养。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性别分布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护肤品市场女性消费者占据主导地位，但男性护肤品的消费比例也在逐渐上升。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护肤品市场主要集中在大中城市，但随着互联网的普及和品牌营销的推广，中小城市及农村地区的消费需求也在逐渐增加。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社交媒体营销在护肤品行业中的应用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https://d.book118.com/646243030225010033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2024-09-02T16:00:43.435</cp:lastPrinted>
  <dcterms:created xsi:type="dcterms:W3CDTF">2024-09-02T08:00:43Z</dcterms:created>
  <dcterms:modified xsi:type="dcterms:W3CDTF">2024-09-02T08:00:45Z</dcterms:modified>
</cp:coreProperties>
</file>