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74FA9-EAC7-442E-A85E-B349AD49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C9ABA-B20F-45AB-9F47-57743C19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360EF-12F8-4EBD-9645-5F897E60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66C60-3126-43AB-BE58-F9CFEC27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F9879-4A3E-405D-B24D-04E3508F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F057B-9D84-4B7B-8CDB-7EF4756C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3D015-A317-464B-B041-CFF34800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B5F9F-95F7-4BA1-9636-D495382C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FBE2B-7D39-4F0E-BD8F-D50393AB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6FB45-9FED-4470-A92C-69255076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470F7-DD2D-4A72-8D6E-1BF518951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43050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APQP产品量的先期策划和控制计划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APQP概述</a:t>
            </a:r>
          </a:p>
          <a:p>
            <a:r>
              <a:t>产品量先期策划</a:t>
            </a:r>
          </a:p>
          <a:p>
            <a:r>
              <a:t>控制计划制定</a:t>
            </a:r>
          </a:p>
          <a:p>
            <a:r>
              <a:t>APQP实施过程中的挑战与解决方案</a:t>
            </a:r>
          </a:p>
          <a:p>
            <a:r>
              <a:t>APQP实施效果评估与持续改进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确保产品质量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通过先期策划，预防潜在问题，确保产品满足客户需求和期望。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优化资源利用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通过控制计划，合理分配资源，提高生产效率和成本效益。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提升客户满意度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通过持续改进和减少缺陷，增强客户对产品的信任和满意度。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包括产品设计、工艺设计、包装设计等。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产品设计和开发阶段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包括生产工艺流程、设备选型和布局、工装夹具设计等。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过程设计和开发阶段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包括试生产、产品验证、过程验证等。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产品和过程确认阶段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包括客户反馈处理、持续改进等。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反馈、评定和纠正措施阶段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APQP的目标是促进与所涉及的每一个人的联系，以确保所要求的步骤按时完成。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APQP的结果是当产品完成时，在所有功能领域进行高质量的策划。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APQP（Advanced Product Quality Planning）即先期产品质量策划，是一种结构化的方法，用来确定和制定确保某产品使顾客满意所需的步骤。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APQP定义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通过先期策划，可以避免或减少后期更改和返工，从而降低生产成本。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通过明确的质量目标和计划，可以确保产品满足顾客的要求和期望。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缩短开发周期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通过并行工程等方法，可以缩短产品开发周期，提高市场响应速度。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促进团队合作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APQP强调跨部门的团队合作，有助于打破部门壁垒，提高整体效率。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APQP重要性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APQP实施流程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过程设计和开发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设计制造过程、选择设备、制定工艺规程和检验标准等。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产品设计和开发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进行产品设计、分析和验证，确保产品满足顾客要求和行业标准。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计划和确定项目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明确项目目标、范围、时间表和关键里程碑。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产品和过程确认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通过试生产等方式验证产品和过程的稳定性和可靠性。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反馈、评定和纠正措施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收集顾客反馈、进行内部评定并采取必要的纠正措施，持续改进产品质量和过程效率。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产品量先期策划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调研市场趋势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收集并分析行业报告、市场数据、竞争对手信息等，以了解市场趋势和顾客需求。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确定目标市场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根据市场调研结果，明确目标市场和潜在顾客群体，以及他们的需求和期望。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分析竞争对手的产品特点、市场份额、营销策略等，以制定有效的市场策略。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设计输入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明确产品设计要求，包括功能、性能、可靠性、成本等方面的指标。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设计方案制定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根据设计输入，制定多个设计方案，并进行评估和优化。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通过仿真分析、试验验证等方法，确保设计方案的可行性和有效性。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分析产品的制造工艺流程，确定关键工艺和特殊工艺。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250" r="37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根据工艺流程和产品特点，选择合适的工艺设备和生产线布局。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工艺设备选择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通过实验和数据分析，确定最佳工艺参数和操作规范。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工艺参数确定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工艺流程策划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根据产品特点和顾客需求，设定合理的质量目标和检验标准。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质量目标设定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制定详细的质量控制计划，包括检验、测试、评估等环节。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质量控制计划制定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针对潜在的质量问题，制定预防措施和改进方案，持续提高产品质量水平。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质量改进措施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控制计划制定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https://d.book118.com/646243050012010043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2024-09-10T19:55:30.175</cp:lastPrinted>
  <dcterms:created xsi:type="dcterms:W3CDTF">2024-09-10T11:55:30Z</dcterms:created>
  <dcterms:modified xsi:type="dcterms:W3CDTF">2024-09-10T11:55:32Z</dcterms:modified>
</cp:coreProperties>
</file>