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783D8-C23A-45CA-B421-6A980C30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AD825-F5DC-4C50-B200-B23998FE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62809-0385-4D42-8064-C42CE277D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127F1-9E58-4B94-86B4-F7CE0AEB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D3F2E-F98C-41CA-B251-1E47703B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EC195-87BE-43BC-9AB7-A939A6A67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86CF5-8048-4A87-A5C4-60F44FF25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4ECEA-1003-4CC6-97B0-BDAC5E38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08BE5-CECD-4B2A-862B-22E02F3B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69DDB-B653-4B11-A451-D79EC651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4C6BF-7CC0-4B36-A125-1C433481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01015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骨科皮瓣护理是指对因创伤、疾病或先天畸形等原因导致皮肤和软组织缺损的患者，通过护理手段促进皮瓣存活、预防感染、减轻疼痛和促进功能恢复的一系列护理措施。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皮瓣是由皮肤及其下方的脂肪、血管和神经等组织形成的组织块，可以通过移植来修复创面或进行器官再造。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骨科皮瓣护理的定义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正确的护理措施可以保证皮瓣的血液供应，预防血管痉挛和血栓形成，从而促进皮瓣的存活。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促进皮瓣存活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皮瓣移植后容易发生感染，有效的护理可以保持创面的清洁和干燥，降低感染的风险。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术后疼痛是患者常见的问题，适当的护理可以缓解患者的疼痛，提高其舒适度。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通过护理措施促进皮瓣的愈合和周围软组织的恢复，有助于患者术后功能的恢复。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骨科皮瓣护理的重要性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根据患者的具体情况，指导其进行适当的功能锻炼，促进血液循环和功能恢复。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及时评估患者的疼痛情况，采取有效的止痛措施，如药物治疗、物理治疗等。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严格执行无菌操作，定期换药，保持创面清洁和干燥，预防感染。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根据手术部位和要求，保持适当的体位有助于减轻肿胀、预防出血和促进血液循环。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观察皮瓣情况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密切观察皮瓣的颜色、温度、肿胀和渗血等情况，及时发现异常并处理。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骨科皮瓣护理的基本原则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全面了解患者的病史、伤情和手术计划，评估患者的身体状况和心理状态。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根据患者的具体情况，制定个性化的护理计划，明确护理目标和护理措施。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协助医生手术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在手术过程中，负责传递器械、敷料等物品，保持手术区域的清洁和干燥。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在手术过程中，密切监测患者的生命体征，发现异常情况及时报告医生。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71" r="155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定期检查伤口情况，保持伤口清洁、干燥，及时更换敷料，预防感染。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评估患者的疼痛情况，采取适当的疼痛管理措施，如药物治疗、物理治疗等，提高患者的舒适度。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骨科皮瓣护理常见问题及处理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皮瓣颜色改变是常见的护理问题，可能是由于血液循环障碍或感染等原因引起。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观察皮瓣颜色是否出现苍白、青紫或发黑等异常现象。如发现异常，应及时报告医生，并协助处理，如进行保暖、抗感染等措施。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皮瓣颜色改变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https://d.book118.com/647001015102006036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2024-09-11T11:42:50.927</cp:lastPrinted>
  <dcterms:created xsi:type="dcterms:W3CDTF">2024-09-11T03:42:50Z</dcterms:created>
  <dcterms:modified xsi:type="dcterms:W3CDTF">2024-09-11T03:42:52Z</dcterms:modified>
</cp:coreProperties>
</file>