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4F4DCB-B429-4F73-AED9-166062AAB6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E9B1E6-8B28-41CE-97C1-2A2B351D8C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F908DA-F795-48A5-9435-6E4C8A09EA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65FCCC-D5DE-4757-A344-239352EA62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3E45C48-2FD5-411D-AF50-C705E10F31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B2573E2-FEAA-4B69-9A2D-DFC1D9EB5E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A8ED698-48A0-42F7-A098-C2235E101A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0F3221-E0D7-4D60-BFD2-84D5360EE7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115D02-DA4E-4E68-A83A-6A125F3409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9C0711-522B-407D-9803-01701B7782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736796-C7C5-43CB-BDEE-8D12822B03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1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5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7002141004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我国重金属污染现状、分布特征及来源分析\n## 1.我国重金属污染现状概述\n### 1.1重金属污染的定义及类型\n### 1.2我国重金属污染的总体状况\n### 1.3重金属污染对环境的影响\n## 2.我国重金属污染的分布特征\n### 2.1不同地区重金属污染分布情况\n### 2.2不同污染类型重金属的分布特征\n### 2.3重金属污染分布与地理环境的关系\n## 3.我国重金属污染的来源分析\n### 3.1工业污染源对重金属污染的贡献\n### 3.2农业污染源对重金属污染的贡献\n### 3.3生活污染源对重金属污染的贡献\n## 4.重金属污染的控制与治理措施\n### 4.1重金属污染的控制策略\n### 4.2重金属污染的治理技术\n### 4.3重金属污染治理的政策与法规\n## 5.我国重金属污染的未来发展趋势\n### 5.1重金属污染的发展趋势预测\n### 5.2重金属污染治理的挑战与机遇\n### 5.3重金属污染防控的政策建议\n&quot;,&quot;templateId&quot;:&quot;3wr1pbmdtjrh3jjfzwr75chiy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392698" y="5140683"/>
            <a:ext cx="11315700" cy="1301750"/>
          </a:xfrm>
        </p:spPr>
        <p:txBody>
          <a:bodyPr vert="horz" wrap="square" lIns="91440" tIns="45720" rIns="91440" bIns="45720" anchor="t">
            <a:normAutofit/>
          </a:bodyPr>
          <a:lstStyle/>
          <a:p>
            <a:r>
              <a:rPr lang="zh-CN" sz="4400"/>
              <a:t>我国重金属污染现状、分布特征及来源分析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2698" y="4449955"/>
            <a:ext cx="375424" cy="646331"/>
          </a:xfrm>
        </p:spPr>
        <p:txBody>
          <a:bodyPr/>
          <a:lstStyle/>
          <a:p>
            <a:r>
              <a:rPr lang="en-US" smtClean="0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1614571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5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6600"/>
              <a:t>我国重金属污染现状概述</a:t>
            </a:r>
            <a:endParaRPr/>
          </a:p>
        </p:txBody>
      </p:sp>
      <p:sp>
        <p:nvSpPr>
          <p:cNvPr id="126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6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6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6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重金属污染的定义</a:t>
                </a:r>
                <a:endParaRPr/>
              </a:p>
            </p:txBody>
          </p:sp>
          <p:sp>
            <p:nvSpPr>
              <p:cNvPr id="16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指重金属及其化合物对环境的污染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重金属包括铅、镉、汞、铬、砷等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污染来源包括工业、农业、生活等</a:t>
                </a:r>
                <a:endParaRPr/>
              </a:p>
            </p:txBody>
          </p:sp>
          <p:sp>
            <p:nvSpPr>
              <p:cNvPr id="16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7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7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重金属污染的类型</a:t>
                </a:r>
                <a:endParaRPr/>
              </a:p>
            </p:txBody>
          </p:sp>
          <p:sp>
            <p:nvSpPr>
              <p:cNvPr id="17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地表水污染：重金属通过河流、湖泊等水体进入环境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地下水污染：重金属通过土壤渗透进入地下水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土壤污染：重金属通过大气沉降、污水灌溉等途径进入土壤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生物污染：重金属通过食物链进入生物体内</a:t>
                </a:r>
                <a:endParaRPr/>
              </a:p>
            </p:txBody>
          </p:sp>
          <p:sp>
            <p:nvSpPr>
              <p:cNvPr id="17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7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重金属污染的定义及类型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我国重金属污染的总体状况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82" name="组合 18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83" name="组合 182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8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重金属污染的现状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我国部分地区重金属污染严重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重金属污染类型以镉、铅、汞为主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污染区域主要集中在长江、黄河、珠江等流域</a:t>
                </a:r>
                <a:endParaRPr/>
              </a:p>
            </p:txBody>
          </p:sp>
          <p:pic>
            <p:nvPicPr>
              <p:cNvPr id="18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8" name="组合 187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8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重金属污染的影响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对人类健康产生影响：如肾脏疾病、神经系统疾病等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对生态环境产生影响：如水体富营养化、土壤退化等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对经济发展产生影响：如农业减产、工业成本增加等</a:t>
                </a:r>
                <a:endParaRPr/>
              </a:p>
            </p:txBody>
          </p:sp>
          <p:pic>
            <p:nvPicPr>
              <p:cNvPr id="19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4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95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196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19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重金属污染导致水体生物死亡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重金属污染影响水体富营养化程度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重金属污染影响水资源的利用和开发</a:t>
                </a:r>
                <a:endParaRPr/>
              </a:p>
            </p:txBody>
          </p:sp>
          <p:sp>
            <p:nvSpPr>
              <p:cNvPr id="19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水环境影响</a:t>
                </a:r>
                <a:endParaRPr/>
              </a:p>
            </p:txBody>
          </p:sp>
        </p:grpSp>
        <p:grpSp>
          <p:nvGrpSpPr>
            <p:cNvPr id="199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0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重金属污染导致土壤质量下降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重金属污染影响土壤微生物活性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重金属污染影响农作物的生长和产量</a:t>
                </a:r>
                <a:endParaRPr/>
              </a:p>
            </p:txBody>
          </p:sp>
          <p:sp>
            <p:nvSpPr>
              <p:cNvPr id="201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土壤环境影响</a:t>
                </a:r>
                <a:endParaRPr/>
              </a:p>
            </p:txBody>
          </p:sp>
        </p:grpSp>
        <p:grpSp>
          <p:nvGrpSpPr>
            <p:cNvPr id="202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03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重金属污染导致生物体内重金属积累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重金属污染影响生物繁殖和生长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重金属污染影响生物链的稳定和生态系统的平衡</a:t>
                </a:r>
                <a:endParaRPr/>
              </a:p>
            </p:txBody>
          </p:sp>
          <p:sp>
            <p:nvSpPr>
              <p:cNvPr id="204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生物环境影响</a:t>
                </a:r>
                <a:endParaRPr/>
              </a:p>
            </p:txBody>
          </p:sp>
        </p:grpSp>
      </p:grpSp>
      <p:pic>
        <p:nvPicPr>
          <p:cNvPr id="205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06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07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08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0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重金属污染对环境的影响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1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6000"/>
              <a:t>我国重金属污染的分布特征</a:t>
            </a:r>
            <a:endParaRPr/>
          </a:p>
        </p:txBody>
      </p:sp>
      <p:sp>
        <p:nvSpPr>
          <p:cNvPr id="212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14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15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16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东部地区重金属污染分布</a:t>
                </a:r>
                <a:endParaRPr/>
              </a:p>
            </p:txBody>
          </p:sp>
          <p:sp>
            <p:nvSpPr>
              <p:cNvPr id="217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沿海地区重金属污染较重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工业发达城市重金属污染严重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土壤重金属污染分布较为广泛</a:t>
                </a:r>
                <a:endParaRPr/>
              </a:p>
            </p:txBody>
          </p:sp>
        </p:grpSp>
        <p:grpSp>
          <p:nvGrpSpPr>
            <p:cNvPr id="218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19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中部地区重金属污染分布</a:t>
                </a:r>
                <a:endParaRPr/>
              </a:p>
            </p:txBody>
          </p:sp>
          <p:sp>
            <p:nvSpPr>
              <p:cNvPr id="220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河流流域重金属污染较重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矿产开发地区重金属污染严重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土壤重金属污染分布较为集中</a:t>
                </a:r>
                <a:endParaRPr/>
              </a:p>
            </p:txBody>
          </p:sp>
        </p:grpSp>
        <p:grpSp>
          <p:nvGrpSpPr>
            <p:cNvPr id="221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22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西部地区重金属污染分布</a:t>
                </a:r>
                <a:endParaRPr/>
              </a:p>
            </p:txBody>
          </p:sp>
          <p:sp>
            <p:nvSpPr>
              <p:cNvPr id="223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矿产资源丰富地区重金属污染较重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土壤重金属污染分布较为广泛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水体重金属污染分布较为明显</a:t>
                </a:r>
                <a:endParaRPr/>
              </a:p>
            </p:txBody>
          </p:sp>
        </p:grpSp>
      </p:grpSp>
      <p:pic>
        <p:nvPicPr>
          <p:cNvPr id="224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不同地区重金属污染分布情况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26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27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28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0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231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232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233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铅污染主要集中在中部地区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铅污染主要集中在冶炼、矿产开发等行业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铅污染主要分布在土壤、水体等环境介质</a:t>
                </a:r>
                <a:endParaRPr/>
              </a:p>
            </p:txBody>
          </p:sp>
          <p:sp>
            <p:nvSpPr>
              <p:cNvPr id="23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铅污染分布特征</a:t>
                </a:r>
                <a:endParaRPr/>
              </a:p>
            </p:txBody>
          </p:sp>
        </p:grpSp>
        <p:grpSp>
          <p:nvGrpSpPr>
            <p:cNvPr id="236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237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镉污染主要集中在东部地区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镉污染主要集中在电镀、化工等行业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镉污染主要分布在土壤、水体等环境介质</a:t>
                </a:r>
                <a:endParaRPr/>
              </a:p>
            </p:txBody>
          </p:sp>
          <p:sp>
            <p:nvSpPr>
              <p:cNvPr id="238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镉污染分布特征</a:t>
                </a:r>
                <a:endParaRPr/>
              </a:p>
            </p:txBody>
          </p:sp>
          <p:sp>
            <p:nvSpPr>
              <p:cNvPr id="239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40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241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汞污染主要集中在西部地区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汞污染主要集中在矿产开发、化工等行业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汞污染主要分布在土壤、水体等环境介质</a:t>
                </a:r>
                <a:endParaRPr/>
              </a:p>
            </p:txBody>
          </p:sp>
          <p:sp>
            <p:nvSpPr>
              <p:cNvPr id="242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汞污染分布特征</a:t>
                </a:r>
                <a:endParaRPr/>
              </a:p>
            </p:txBody>
          </p:sp>
          <p:sp>
            <p:nvSpPr>
              <p:cNvPr id="243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4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不同污染类型重金属的分布特征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46" name="组合 24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47" name="组合 246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48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地形地貌与重金属污染分布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山地丘陵地区重金属污染较重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平原地区重金属污染较轻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河流流域重金属污染较为严重</a:t>
                </a:r>
                <a:endParaRPr/>
              </a:p>
            </p:txBody>
          </p:sp>
          <p:pic>
            <p:nvPicPr>
              <p:cNvPr id="25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52" name="组合 251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53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气候条件与重金属污染分布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温带季风气候地区重金属污染较重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热带季风气候地区重金属污染较轻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湿润地区重金属污染较为严重</a:t>
                </a:r>
                <a:endParaRPr/>
              </a:p>
            </p:txBody>
          </p:sp>
          <p:pic>
            <p:nvPicPr>
              <p:cNvPr id="256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57" name="组合 256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58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土壤类型与重金属污染分布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酸性土壤地区重金属污染较重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碱性土壤地区重金属污染较轻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砂质土壤地区重金属污染较为严重</a:t>
                </a:r>
                <a:endParaRPr/>
              </a:p>
            </p:txBody>
          </p:sp>
          <p:pic>
            <p:nvPicPr>
              <p:cNvPr id="261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6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重金属污染分布与地理环境的关系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6000"/>
              <a:t>我国重金属污染的来源分析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12" name="组合 11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13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1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冶炼行业对重金属污染的贡献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矿产开采、冶炼过程中产生大量重金属废水、废气、废渣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重金属污染物通过水体、土壤等途径进入环境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冶炼行业是重金属污染的主要来源之一</a:t>
                </a:r>
                <a:endParaRPr/>
              </a:p>
            </p:txBody>
          </p:sp>
          <p:sp>
            <p:nvSpPr>
              <p:cNvPr id="16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7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1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化工行业对重金属污染的贡献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化工生产过程中使用重金属原料、催化剂等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化工生产过程中产生大量重金属废水、废气、废渣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化工行业是重金属污染的重要来源之一</a:t>
                </a:r>
                <a:endParaRPr/>
              </a:p>
            </p:txBody>
          </p:sp>
          <p:sp>
            <p:nvSpPr>
              <p:cNvPr id="20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1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电镀行业对重金属污染的贡献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电镀生产过程中使用重金属原料、添加剂等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电镀生产过程中产生大量重金属废水、废气、废渣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电镀行业是重金属污染的重要来源之一</a:t>
                </a:r>
                <a:endParaRPr/>
              </a:p>
            </p:txBody>
          </p:sp>
          <p:sp>
            <p:nvSpPr>
              <p:cNvPr id="24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工业污染源对重金属污染的贡献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https://d.book118.com/647002141004006046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blue">
      <a:dk1>
        <a:srgbClr val="000000"/>
      </a:dk1>
      <a:lt1>
        <a:srgbClr val="FFFFFF"/>
      </a:lt1>
      <a:dk2>
        <a:srgbClr val="262C32"/>
      </a:dk2>
      <a:lt2>
        <a:srgbClr val="E7F3F7"/>
      </a:lt2>
      <a:accent1>
        <a:srgbClr val="3087D5"/>
      </a:accent1>
      <a:accent2>
        <a:srgbClr val="A3DBFA"/>
      </a:accent2>
      <a:accent3>
        <a:srgbClr val="5DB1F7"/>
      </a:accent3>
      <a:accent4>
        <a:srgbClr val="2270C9"/>
      </a:accent4>
      <a:accent5>
        <a:srgbClr val="67A1F9"/>
      </a:accent5>
      <a:accent6>
        <a:srgbClr val="466DD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我国重金属污染现状、分布特征及来源分析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2024-09-20T23:14:31.256</cp:lastPrinted>
  <dcterms:created xsi:type="dcterms:W3CDTF">2024-09-20T15:14:31Z</dcterms:created>
  <dcterms:modified xsi:type="dcterms:W3CDTF">2024-09-20T15:14:33Z</dcterms:modified>
</cp:coreProperties>
</file>