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CB762-13A0-446D-B724-910C9F2F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D3E0E-3267-4BF2-8588-B43C25F5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48CC-337F-452B-853D-86CBBD9D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48215-3913-4FED-ACF9-E920C15C6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DA375-C680-4AC6-9B6E-804EEE36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759AC-7F19-41C8-B4E1-DE7E6D39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2A000-E517-4A39-A177-382F18146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4CFB3-E0E3-4AC5-B0AD-65CC354D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6F426-9C3E-46C9-BF1B-0817CFAEA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C7E63-7D7E-453B-B1E4-E34B3D29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49CBF-EEA5-459C-9D1F-7BA35A884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03052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财富管理与客户体验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财富管理概述与重要性
 客户体验定义与影响因素
 财富管理流程与客户体验
 服务模式与客户体验提升
 数字化与客户体验优化
 产品设计与客户体验
 客户沟通与关系管理
 未来趋势与挑战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财富管理与客户体验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财富管理的定义与内涵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1.财富管理是指通过一系列金融服务和产品，帮助客户规划、保护、增加和转移财富的过程。</a:t>
            </a:r>
          </a:p>
          <a:p>
            <a:r>
              <a:t>2.财富管理不仅关注客户的投资回报，更注重客户的整体财务状况和长期财富目标。</a:t>
            </a:r>
          </a:p>
          <a:p>
            <a:r>
              <a:t>3.有效的财富管理可以帮助客户实现财富增值，提高生活质量和安全感。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财富管理的重要性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1.随着经济的发展和全球化的推进，财富管理对于个人和家庭的重要性日益凸显。</a:t>
            </a:r>
          </a:p>
          <a:p>
            <a:r>
              <a:t>2.通过合理的财富管理，客户可以更好地应对市场波动、通货膨胀等风险。</a:t>
            </a:r>
          </a:p>
          <a:p>
            <a:r>
              <a:t>3.财富管理有助于实现客户的长期财富规划和传承目标，提高家族的财富水平和社会地位。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客户体验定义与影响因素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财富管理与客户体验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客户体验定义与影响因素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客户体验定义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1.客户体验是一种主观感受，是客户在与产品或服务交互过程中形成的整体印象和满意度。</a:t>
            </a:r>
          </a:p>
          <a:p>
            <a:r>
              <a:t>2.客户体验不仅包括产品或服务的质量和性能，还包括客户获得、使用和维护产品或服务的全过程。</a:t>
            </a:r>
          </a:p>
          <a:p>
            <a:r>
              <a:t>3.随着科技的发展，客户体验逐渐成为企业竞争力的关键因素，对于财富管理行业尤为重要。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影响客户体验的因素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1.服务质量：包括服务的及时性、准确性和专业性，以及服务人员的态度和技能水平等。</a:t>
            </a:r>
          </a:p>
          <a:p>
            <a:r>
              <a:t>2.产品性能：产品的收益率、安全性和流动性等都会影响客户的体验和满意度。</a:t>
            </a:r>
          </a:p>
          <a:p>
            <a:r>
              <a:t>3.交互界面：网站、APP等交互界面的设计、易用性和用户体验都会影响客户体验。</a:t>
            </a:r>
          </a:p>
          <a:p>
            <a:r>
              <a:t>4.价格透明度：价格的公正性、透明度和合理性也会影响客户对服务商的信任度和满意度。</a:t>
            </a:r>
          </a:p>
          <a:p>
            <a:r>
              <a:t>5.客户服务：客户服务的质量、响应速度和解决问题的能力都会影响客户的体验和忠诚度。</a:t>
            </a:r>
          </a:p>
          <a:p>
            <a:r>
              <a:t>6.个性化定制：根据客户的需求和偏好提供个性化的服务和产品，可以提高客户的体验和满意度。</a:t>
            </a:r>
          </a:p>
          <a:p>
            <a:r>
              <a:t>以上内容仅供参考，具体还需要根据您的需求进行调整优化。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财富管理流程与客户体验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财富管理与客户体验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财富管理流程与客户体验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财富管理流程概述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1.财富管理流程包括客户分析、资产配置、投资组合构建、监控与调整等步骤。</a:t>
            </a:r>
          </a:p>
          <a:p>
            <a:r>
              <a:t>2.有效的财富管理流程需要根据客户的财务状况、风险承受能力和投资目标进行个性化定制。</a:t>
            </a:r>
          </a:p>
          <a:p>
            <a:r>
              <a:t>3.数字化技术正在重塑财富管理流程，提升效率并改善客户体验。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客户体验的重要性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1.客户体验是衡量财富管理服务质量的关键指标。</a:t>
            </a:r>
          </a:p>
          <a:p>
            <a:r>
              <a:t>2.优质的客户体验能够增强客户忠诚度，促进业务增长。</a:t>
            </a:r>
          </a:p>
          <a:p>
            <a:r>
              <a:t>3.提升客户体验需要关注客户需求、沟通方式和服务质量等方面。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财富管理流程与客户体验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1.了解客户的投资目标、风险承受能力和财务状况是财富管理的基础。</a:t>
            </a:r>
          </a:p>
          <a:p>
            <a:r>
              <a:t>2.通过数据分析和人工智能技术，可以更加精准地识别客户需求。</a:t>
            </a:r>
          </a:p>
          <a:p>
            <a:r>
              <a:t>3.根据客户需求提供个性化的财富管理方案，能够提升客户满意度和体验。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数字化技术应用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1.数字化技术能够提升财富管理流程的效率，改善客户体验。</a:t>
            </a:r>
          </a:p>
          <a:p>
            <a:r>
              <a:t>2.人工智能、大数据和区块链等技术在财富管理领域具有广泛应用前景。</a:t>
            </a:r>
          </a:p>
          <a:p>
            <a:r>
              <a:t>3.数字化技术需要与客户需求和监管要求相结合，确保合规性和安全性。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财富管理流程与客户体验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1.提升服务质量是改善客户体验的重要途径。</a:t>
            </a:r>
          </a:p>
          <a:p>
            <a:r>
              <a:t>2.建立完善的服务质量监控和反馈机制，及时发现问题并改进。</a:t>
            </a:r>
          </a:p>
          <a:p>
            <a:r>
              <a:t>3.通过培训和团队建设，提升财富管理团队的服务意识和专业能力。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监管与合规要求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1.遵守相关法规和监管要求是财富管理业务的基石。</a:t>
            </a:r>
          </a:p>
          <a:p>
            <a:r>
              <a:t>2.建立健全的内部控制和合规机制，确保业务合规性。</a:t>
            </a:r>
          </a:p>
          <a:p>
            <a:r>
              <a:t>3.加强与监管部门的沟通和协作，及时应对政策变化和监管要求。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服务质量改进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服务模式与客户体验提升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财富管理与客户体验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服务模式与客户体验提升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服务模式与客户体验提升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1.服务模式创新</a:t>
            </a:r>
          </a:p>
          <a:p>
            <a:r>
              <a:t>*阐述：随着科技的发展和客户需求的变化，财富管理机构需要不断创新服务模式，以满足客户日益多样化的需求。</a:t>
            </a:r>
          </a:p>
          <a:p>
            <a:r>
              <a:t>*数据支持：根据麦肯锡的调研，约70%的高净值客户表示，他们希望财富管理机构能提供更加个性化和全面的服务。</a:t>
            </a:r>
          </a:p>
          <a:p>
            <a:r>
              <a:t>2.数字化服务升级</a:t>
            </a:r>
          </a:p>
          <a:p>
            <a:r>
              <a:t>*阐述：数字化可以提升服务效率和客户体验，财富管理机构需加强数字化服务的能力。</a:t>
            </a:r>
          </a:p>
          <a:p>
            <a:r>
              <a:t>*数据支持：据统计，通过数字化服务，财富管理机构的客户满意度提升了30%。</a:t>
            </a:r>
          </a:p>
          <a:p>
            <a:r>
              <a:t>3.定制化服务策略</a:t>
            </a:r>
          </a:p>
          <a:p>
            <a:r>
              <a:t>*阐述：根据客户的个人情况和需求，提供定制化的服务策略，能更加精准地满足客户的需求。</a:t>
            </a:r>
          </a:p>
          <a:p>
            <a:r>
              <a:t>*数据支持：定制化服务策略的客户流失率比非定制化服务低20%。</a:t>
            </a:r>
          </a:p>
          <a:p>
            <a:r>
              <a:t>4.人工智能的应用</a:t>
            </a:r>
          </a:p>
          <a:p>
            <a:r>
              <a:t>*阐述：人工智能可以提供更加智能化和自动化的服务，从而提升客户体验。</a:t>
            </a:r>
          </a:p>
          <a:p>
            <a:r>
              <a:t>*数据支持：使用人工智能的财富管理机构，客户满意度提升了25%。</a:t>
            </a:r>
          </a:p>
          <a:p>
            <a:r>
              <a:t>5.客户关系管理</a:t>
            </a:r>
          </a:p>
          <a:p>
            <a:r>
              <a:t>*阐述：加强客户关系管理，可以提升客户的忠诚度和满意度。</a:t>
            </a:r>
          </a:p>
          <a:p>
            <a:r>
              <a:t>*数据支持：根据客户关系管理的研究，维护老客户的成本比获取新客户低5倍。</a:t>
            </a:r>
          </a:p>
          <a:p>
            <a:r>
              <a:t>6.服务团队的专业化</a:t>
            </a:r>
          </a:p>
          <a:p>
            <a:r>
              <a:t>*阐述：提供专业的服务团队，可以提升客户的信任度和满意度。</a:t>
            </a:r>
          </a:p>
          <a:p>
            <a:r>
              <a:t>*数据支持：专业化的服务团队可以提高客户满意度10%以上。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数字化与客户体验优化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财富管理与客户体验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数字化与客户体验优化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数字化趋势与客户体验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1.数字化已成为财富管理行业的必然趋势，通过技术提升客户体验是关键。</a:t>
            </a:r>
          </a:p>
          <a:p>
            <a:r>
              <a:t>2.数字化能提供更加便捷、个性化的服务，提升客户满意度。</a:t>
            </a:r>
          </a:p>
          <a:p>
            <a:r>
              <a:t>3.利用大数据和人工智能，实现精准营销和风险管理，优化客户体验。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数字化渠道与客户互动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1.多元化的数字化渠道能提供更全面的服务，满足客户多样化需求。</a:t>
            </a:r>
          </a:p>
          <a:p>
            <a:r>
              <a:t>2.社交媒体、移动应用等渠道能增强与客户的互动，提升客户黏性。</a:t>
            </a:r>
          </a:p>
          <a:p>
            <a:r>
              <a:t>3.优化数字化渠道的设计和功能，提高用户体验和满意度。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https://d.book118.com/647003052163006034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财富管理概述与重要性</vt:lpstr>
      <vt:lpstr> 财富管理概述与重要性</vt:lpstr>
      <vt:lpstr> 客户体验定义与影响因素</vt:lpstr>
      <vt:lpstr> 客户体验定义与影响因素</vt:lpstr>
      <vt:lpstr> 财富管理流程与客户体验</vt:lpstr>
      <vt:lpstr> 财富管理流程与客户体验</vt:lpstr>
      <vt:lpstr> 财富管理流程与客户体验</vt:lpstr>
      <vt:lpstr> 财富管理流程与客户体验</vt:lpstr>
      <vt:lpstr> 服务模式与客户体验提升</vt:lpstr>
      <vt:lpstr> 服务模式与客户体验提升</vt:lpstr>
      <vt:lpstr> 数字化与客户体验优化</vt:lpstr>
      <vt:lpstr> 数字化与客户体验优化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2024-09-09T00:41:21.133</cp:lastPrinted>
  <dcterms:created xsi:type="dcterms:W3CDTF">2024-09-08T16:41:21Z</dcterms:created>
  <dcterms:modified xsi:type="dcterms:W3CDTF">2024-09-08T16:41:23Z</dcterms:modified>
</cp:coreProperties>
</file>