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5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43785-EC95-4327-A5E2-DEB179B6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F244E-ECE9-4251-B89B-2378F68F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B9D49-7933-4C3A-A1FD-E9B39CD54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303D0-2FB6-4B34-92ED-4BB678C21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2BF1A-9B05-4551-AD75-62540281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50C2F-6F27-4BB6-8666-8C8063F3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D8465-83E1-44E3-AEBD-69A260B8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DEFF6-2E3F-4EA1-BBF4-1DD21BC63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8A5BF-2B91-41E5-A3FE-0C39E84B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4CAC4-331E-4CA9-884F-30C3D38E9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CBD87-15DE-49F2-B3CA-D824E751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38.xml" /><Relationship Id="rId5" Type="http://schemas.openxmlformats.org/officeDocument/2006/relationships/image" Target="../media/image3.png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Relationship Id="rId4" Type="http://schemas.openxmlformats.org/officeDocument/2006/relationships/tags" Target="../tags/tag243.xml" /><Relationship Id="rId5" Type="http://schemas.openxmlformats.org/officeDocument/2006/relationships/image" Target="../media/image3.png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png" /><Relationship Id="rId4" Type="http://schemas.openxmlformats.org/officeDocument/2006/relationships/tags" Target="../tags/tag248.xml" /><Relationship Id="rId5" Type="http://schemas.openxmlformats.org/officeDocument/2006/relationships/image" Target="../media/image3.png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7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.png" /><Relationship Id="rId4" Type="http://schemas.openxmlformats.org/officeDocument/2006/relationships/tags" Target="../tags/tag253.xml" /><Relationship Id="rId5" Type="http://schemas.openxmlformats.org/officeDocument/2006/relationships/image" Target="../media/image3.png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image" Target="../media/image1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04034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小学生礼仪：13年级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礼仪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小学生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小学生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方面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礼仪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基本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社交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教育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家庭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社会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非常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公共场所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适合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《小学生礼仪：1-3年级》这本书的内容摘要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《小学生礼仪：1-3年级》是一本专门针对小学生礼仪教育的书籍。它旨在帮助小学生了解和掌握基本的社交礼仪，以促进其个人成长和社会适应能力。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内容非常丰富，涵盖了多个方面，包括家庭礼仪、学校礼仪、公共场所礼仪等。在家庭礼仪方面，本书教导小学生如何尊敬长辈、关爱家人、养成良好的生活习惯等。在学校礼仪方面，本书强调了尊师重道、团结友爱、遵守纪律等基本准则。在公共场所礼仪方面，本书则涉及了交通出行、购物、参观博物馆等方面的礼仪规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基本礼仪的介绍，这本书还通过生动的插图和故事来帮助小学生更好地理解和记忆。通过阅读这本书，小学生不仅能够学习到基本的社交礼仪，还能够提高自身的文化素养和道德修养，从而更好地融入社会，与人和谐相处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礼仪：1-3年级》这本书是一本非常有价值的礼仪教育书籍。它适合家长和老师作为家庭教育、学校教育的辅助教材，也适合小学生自主阅读学习。通过阅读这本书，小学生可以更好地了解社交礼仪，提高自身素质，为未来的成长和发展打下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《小学生礼仪：1-3年级》这本书的精彩摘录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小学生礼仪：1-3年级》是一本专门为小学生编写的礼仪教材，旨在帮助孩子们了解和掌握基本的礼仪知识和规范，培养良好的行为习惯和道德修养。这本书的内容生动有趣，通过丰富的插图和实例，让孩子们在轻松愉快的氛围中学习礼仪知识。下面是从书中精选的一些精彩摘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“礼到人心暖，无礼讨人嫌。”这句话告诉我们，有礼貌会让别人感到温暖，没有礼貌则会让人感到不愉快。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“微笑是最好的名片。”在与人交往中，微笑可以拉近人与人之间的距离，给人留下美好的印象。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“站立如松，坐姿如钟，行走如风。”这是对孩子们仪态的基本要求，保持正确的姿势不仅让人看起来更加精神，也有助于身体健康。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“学会倾听是一种美德。”在与别人交流时，要认真倾听对方说话，不要随意打断别人的发言，这是对别人的尊重。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“请、谢谢、对不起、不客气。”这些简单的礼貌用语能够让我们的语言更加温暖、亲切，增进人与人之间的感情。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“先来后到，排队等候。”这是公共场所的基本规则，遵守规则才能维护公共秩序，让每个人都能享受到公平的待遇。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“尊重长辈，爱护幼小。”在家庭和社会中，我们要始终保持一颗感恩的心，关心和帮助弱小的人。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“用餐时不要大声喧哗，不要插队。”这是在餐厅等公共就餐场所应该遵守的基本礼仪，维护一个安静、舒适的就餐环境。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“爱护公共设施，不要随意涂鸦、损坏公物。”作为公共场所的一份子，我们有责任和义务保护公共财产。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https://d.book118.com/647004034002006033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5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小学生礼仪：13年级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2024-09-06T03:11:20.356</cp:lastPrinted>
  <dcterms:created xsi:type="dcterms:W3CDTF">2024-09-05T19:11:20Z</dcterms:created>
  <dcterms:modified xsi:type="dcterms:W3CDTF">2024-09-05T19:11:26Z</dcterms:modified>
</cp:coreProperties>
</file>