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1A3EF-0307-4F70-84B9-5B2FBCCD3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5B8DA-FBCF-430D-B73C-8C962A473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3DF11-ACB9-478F-9413-E33960CF9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BA4435-4B9E-494A-B0D1-8A09483B7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A1E88B-ED67-49BB-9C5D-CE8020CD4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DD47FD-93E7-46E1-BD9C-D64AD1D86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C0EF8E-F285-4268-BCD2-3724794DD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44A7B0-1104-412D-B2E6-E85063AE2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810F2B-1CEA-4200-8B0E-4D68C2BED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2BC94-DBDA-4485-8FAB-10B620660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B95CC-DAF2-4373-A938-CD7F252A7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00410111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胸部护理ppt课件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胸部疾病预防与治疗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胸部健康饮食建议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胸部护理常见问题解答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胸部护理基础知识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包括胸骨、肋骨和脊柱等，为胸部提供支撑和保护作用。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胸部的骨骼结构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胸部的肌肉和韧带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胸部的乳腺组织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159" b="1315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主要负责呼吸运动和姿势维持。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女性乳腺组织，负责哺乳功能。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胸部的生理结构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胸部是呼吸运动的主体，维持人体正常氧气和二氧化碳交换。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呼吸功能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胸腔内有心脏和肺等重要器官，胸部的健康状况直接影响这些器官的功能。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保护重要器官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健康的胸部对于保持良好的体态和气质具有重要意义。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维持良好体态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022" b="2402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常见的胸部问题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乳腺增生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女性常见问题，表现为乳腺组织结构紊乱、质地不均等。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乳腺炎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乳腺炎症，可导致红肿、疼痛等症状。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乳腺癌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严重威胁女性健康的恶性肿瘤，需要及时诊断和治疗。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胸部护理方法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进行有氧运动，如扩胸运动、俯卧撑等，有助于增强胸部肌肉，提升胸部轮廓。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保持正确坐姿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避免长时间弯腰驼背，尽量保持挺胸抬头，以减轻胸部压力。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避免过度运动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避免剧烈运动对胸部造成伤害，运动时应选择合适的运动装备。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8583" r="28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174" r="3174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1375" r="113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正确的姿势和运动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根据胸部大小选择合适尺码的内衣，避免过紧或过松，影响血液循环。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选择合适尺码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选择具有良好支撑和塑形效果的内衣，能够更好地保护胸部健康。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选择合适款式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0815" b="1081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内衣使用一定时间后弹性会变差，影响其支撑和保护作用，应定期更换。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定期更换内衣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合适的内衣选择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每天洗澡时用温水和温和的沐浴露清洁胸部，去除污垢和多余油脂。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清洁胸部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使用适合自己肤质的乳液或润肤霜滋润胸部皮肤，保持皮肤弹性和水分。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保湿滋润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每月进行乳房自检，观察是否有异常变化，如发现异常应及时就医检查。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定期自检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日常胸部护理步骤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胸部疾病预防与治疗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https://d.book118.com/647004101114006031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2024-09-03T22:07:58.981</cp:lastPrinted>
  <dcterms:created xsi:type="dcterms:W3CDTF">2024-09-03T14:07:59Z</dcterms:created>
  <dcterms:modified xsi:type="dcterms:W3CDTF">2024-09-03T14:08:00Z</dcterms:modified>
</cp:coreProperties>
</file>