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D5F4D-B1DC-4007-AD51-F3DCCBD9F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48AD1-F41F-46B7-9B26-8668875E0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402B1-C4A5-44E9-9412-A739EEBBF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90523-2072-4DAA-AC74-4E2129BC2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40A306-844C-4B05-852F-377E5AB54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5BDAF0-10F4-46DA-BD60-A88F521BA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2AE8F4-BC6D-4E3A-9F3C-88496E533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11D50D-F141-437D-98B3-0A9B97FEB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87E8B-AA8C-425B-9307-D0EE8F2BD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7965C-2D4E-44F0-9913-DDA25D942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9BA41-AB14-4B3C-B193-D1A600CB0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0411206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医院感染科护士业务学习的重要性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医院感染科护士的角色与职责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业务学习对医院感染科护士的重要性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医院感染科护士业务学习的内容与方法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业务学习在医院感染防控中的实践应用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提升护士业务水平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降低医院感染率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适应医疗行业发展需求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通过业务学习，使护士掌握医院感染防控的专业知识和技能，提高业务水平和综合素质。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通过规范的感染防控措施，有效降低医院感染的发生率，保障患者和医护人员的安全。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随着医疗行业的不断发展和进步，对医院感染防控的要求也越来越高，护士需要通过不断学习来适应行业发展的需求。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包括医院感染的基本概念、传播途径、防控措施等专业知识，以及护士在感染防控中的职责和作用。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介绍护士业务学习的途径、方式和方法，以及通过学习后护士在感染防控方面的能力提升和效果评估。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分析当前医院感染防控面临的挑战和问题，提出针对性的解决方案和建议，促进医院感染防控工作的持续改进和提高。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护士业务学习内容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业务学习的方式和效果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面临的挑战和解决方案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医院感染科护士的角色与职责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第一线防控人员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感染监测与报告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感染防控知识传播者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护士在医院感染防控中的地位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护士负责监测患者的感染症状，及时向医生报告，确保感染病例得到及时处理。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护士通过向患者和家属传授感染防控知识，提高他们对感染的认知和自我防护能力。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护士是医院感染防控的第一线人员，他们直接接触患者，负责执行各项防控措施。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88" b="246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感染科护士的职责与任务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严格执行消毒隔离制度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感染科护士需遵循严格的消毒隔离制度，确保医疗环境的安全。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正确使用防护用品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护士需正确使用各种防护用品，如口罩、手套、隔离衣等，以降低自身感染风险。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患者教育与心理支持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向患者提供感染防控知识教育，同时给予心理支持，帮助患者应对感染带来的心理压力。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由于直接接触患者和医疗环境，护士面临较高的感染风险。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高感染风险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知识更新需求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感染科护士需要应对繁重的工作任务和紧张的工作环境，容易产生职业倦怠。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随着医学和感染防控技术的不断发展，护士需要不断学习新知识、新技能，以适应工作需求。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护士在感染防控中的挑战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业务学习对医院感染科护士的重要性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通过业务学习，护士能够深入了解感染科疾病的基本理论和治疗原则，熟练掌握各种护理操作和技能，如静脉输液、药物使用、病情观察等。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掌握感染科基本理论和技能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业务学习有助于护士提高对病人病情的准确判断能力，以及应对突发情况的应急处理能力，确保病人得到及时有效的救治。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提高临床判断和应急能力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通过不断学习和实践，护士能够不断提升自身的专业素养和技能水平，为今后的职业发展和晋升打下坚实的基础。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促进专业成长和职业发展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提高护士的专业技能水平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强化感染防控知识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业务学习使护士更加深入地了解感染防控的相关知识和措施，如手卫生、个人防护、消毒隔离等，从而在实际工作中更加严格地执行相关规定。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提高对感染风险的识别和评估能力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通过学习，护士能够更准确地识别和评估病人及环境中的感染风险，及时采取有效的防控措施，降低医院感染的发生率。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增强自我防护意识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业务学习有助于护士提高对自身安全的重视程度，增强自我防护意识，减少因工作而感染疾病的风险。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增强护士的感染防控意识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https://d.book118.com/647004112060006032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2024-09-05T05:33:35.346</cp:lastPrinted>
  <dcterms:created xsi:type="dcterms:W3CDTF">2024-09-04T21:33:35Z</dcterms:created>
  <dcterms:modified xsi:type="dcterms:W3CDTF">2024-09-04T21:33:37Z</dcterms:modified>
</cp:coreProperties>
</file>