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0CEA1-0E86-4417-BDEC-3D99EB543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A43DF-DF6D-428D-9AFE-13BEFA991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AFE8B-A50C-4E31-A022-22515304B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96064-7B47-4856-BD4B-8DB0EC84B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6EC12-DB95-43A5-AFB3-2520D9099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EF8094-E888-489A-8303-DC9513963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D722E2-42FA-4E01-B37A-1FB20D4A3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91C26-D411-464C-8DA3-0548CB31E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D1C5C-7F4A-4481-A963-0760EF1EB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97E2B-BD36-4E1C-AAA4-F06326D10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78044-7D1F-482D-9454-65D3DE2B0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06100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电商物流配送服务行业销售技巧培训教材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电商物流配送服务概述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市场开拓与营销策略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团队协作与执行力提升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电商物流配送服务概述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随着电商行业的快速发展，电商物流配送服务市场规模不断扩大，预计未来几年将保持稳步增长。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目前电商物流配送服务市场呈现多元化竞争格局，包括自营物流、第三方物流和众包物流等多种模式。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未来电商物流配送服务将更加注重智能化、个性化和绿色化发展，提高配送效率和服务质量。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4" r="26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电商物流配送服务主要包括标准快递、经济快递、同城配送、跨境配送等多种类型。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电商物流配送服务具有时效性、安全性、便捷性等特点，能够满足不同客户的多样化需求。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客户需要快速、准确地将商品送达指定地点，且要求商品在运输过程中保持完好。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商品配送需求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配送时间要求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客户对配送时间有较高要求，希望能够在指定时间内收到商品。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客户对服务质量有较高要求，包括配送员的服务态度、投诉处理等方面。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https://d.book118.com/647006100006006054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2024-09-28T03:13:02.951</cp:lastPrinted>
  <dcterms:created xsi:type="dcterms:W3CDTF">2024-09-27T19:13:02Z</dcterms:created>
  <dcterms:modified xsi:type="dcterms:W3CDTF">2024-09-27T19:13:04Z</dcterms:modified>
</cp:coreProperties>
</file>