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8CCF87-E7C8-4811-93DE-329FA50F03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570233-A221-4207-B948-B59261B4AF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AB5D31-2633-4F67-B89E-123BB4E782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D34F59-3ECF-4832-BD7A-904FD3C323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9136AC-FEEB-427D-AE00-8608FB3A23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C41AD0-1F08-40D0-BDA9-1D2B726735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D527AC-6024-4791-9336-79234996C7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DC4D9F-CC16-4C03-82EB-7C956CF6F4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B8D318-C08E-4ED0-87FB-E58C59E35A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3947C2-ECCC-48C6-B882-0999C86031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B15E63-5CE2-483E-9B70-9B0BDC9AE4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011016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小学特色课程的开发与实施提升教学质量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小学特色课程开发</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小学特色课程实施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教学质量提升策略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实践经验分享与案例分析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64" r="2864"/>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适应新时代教育改革的需要</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促进学生全面发展</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推动学校特色发展</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随着教育改革的不断深入，小学特色课程的开发与实施成为提升教学质量的重要途径。</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小学特色课程能够针对学生的兴趣和特长，提供更加多元化的学习体验，促进学生的全面发展。</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小学特色课程的开发与实施有助于学校形成独特的教学风格和办学理念，提升学校的品牌影响力和竞争力。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目的：通过小学特色课程的开发与实施，旨在培养学生的创新精神和实践能力，提高学生的综合素质和学习能力。</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任务</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开发具有学校特色的课程体系；</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探索特色课程的教学方法和手段；</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培养学生的兴趣和特长，提高学生的自主学习能力；</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促进教师专业发展，提升教师的教学水平和研究能力。</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适用于小学阶段各个年级和学科的教学。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适用对象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面向全体学生，特别是对有特殊兴趣和特长的学生提供更加个性化的教学服务。同时，也对教师提出更高的要求，需要教师具备开发特色课程的能力和素质。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小学特色课程开发</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课程开发理念</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特色课程应围绕学生的兴趣和需求进行开发，注重培养学生的综合能力和创新精神。</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结合学校的办学理念、教育资源和地域文化，打造具有独特性的课程，彰显学校特色。</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打破传统学科界限，实现多学科知识的融合，培养学生跨学科解决问题的能力。</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以学生为中心</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突出学校特色</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跨学科整合</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知识与技能</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过程与方法</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情感态度与价值观</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课程开发目标</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引导学生主动参与、探究发现、交流合作，培养学生的学习能力和合作精神。</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通过特色课程的实施，培养学生的审美情趣、创新精神和社会责任感。</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通过特色课程的学习，使学生掌握相应的知识和技能，为未来的学习和生活奠定基础。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需求分析</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课程设计</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课程实施</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课程评价</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课程开发流程</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按照课程设计方案，组织教师进行课程教学，注重学生的参与和体验。</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制定课程目标、内容、教学方法和评价方式，形成完整的课程设计方案。</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对学生的兴趣、需求和学校的教育资源进行深入分析，明确课程开发的必要性和可行性。</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对课程的实施效果进行定期评价，及时发现问题并进行调整和改进。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小学特色课程实施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通过生动有趣的情景设置，引导学生积极参与课堂活动，提高学生的学习兴趣和主动性。</a:t>
            </a:r>
          </a:p>
        </p:txBody>
      </p:sp>
      <p:pic>
        <p:nvPicPr>
          <p:cNvPr id="6" name="Picture 6"/>
          <p:cNvPicPr>
            <a:picLocks noChangeAspect="1"/>
          </p:cNvPicPr>
          <p:nvPr/>
        </p:nvPicPr>
        <p:blipFill>
          <a:blip r:embed="rId2"/>
          <a:srcRect l="14833" r="148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创设情景教学</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鼓励学生提出问题、分析问题、解决问题，培养学生的探究精神和自主学习能力。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探究式学习</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08" r="16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通过小组讨论、角色扮演等形式，促进学生之间的交流与合作，提高学生的团队协作能力和沟通能力。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合作学习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课堂教学实施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161" b="516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课外活动实施</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社团活动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根据学生的兴趣爱好，成立各类社团，如文学社、科技社、艺术社等，为学生提供多样化的课外活动选择。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社会实践</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组织学生参加社会实践活动，如志愿服务、环保活动等，培养学生的社会责任感和公民意识。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竞赛活动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鼓励学生参加各类竞赛活动，如数学竞赛、英语演讲比赛等，提高学生的竞争意识和综合素质。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https://d.book118.com/647011016016006035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2024-09-09T08:41:15.367</cp:lastPrinted>
  <dcterms:created xsi:type="dcterms:W3CDTF">2024-09-09T00:41:15Z</dcterms:created>
  <dcterms:modified xsi:type="dcterms:W3CDTF">2024-09-09T00:41:17Z</dcterms:modified>
</cp:coreProperties>
</file>