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8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D11B6-3880-4D4E-8D37-1893BCCA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9CC71-A3B7-4288-90BB-9B1D2112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43076-939A-4B44-B5AF-6CD9DCD85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3F452-3102-4422-AC1C-4A8F18DF3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C200C-C054-40DE-8AD3-6FAA9277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FB6A8-CDFD-42A0-8590-BA3D8E210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C63CE-5E3E-4F91-926E-DFFE0484A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F206E-ECAF-4436-8626-7D73338F6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8992F-D198-45D4-9E4D-45073CC67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DCC80-C6A7-46AA-B9AB-96DB693D7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F7D24-1C94-4B72-B73C-2D3E5222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93" r:id="rId2"/>
    <p:sldLayoutId id="2147486294" r:id="rId3"/>
    <p:sldLayoutId id="2147486295" r:id="rId4"/>
    <p:sldLayoutId id="2147486296" r:id="rId5"/>
    <p:sldLayoutId id="2147486297" r:id="rId6"/>
    <p:sldLayoutId id="2147486298" r:id="rId7"/>
    <p:sldLayoutId id="2147486299" r:id="rId8"/>
    <p:sldLayoutId id="2147486300" r:id="rId9"/>
    <p:sldLayoutId id="2147486301" r:id="rId10"/>
    <p:sldLayoutId id="21474863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1214306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植物的共生关系和相互依赖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植物的共生关系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植物之间的相互依赖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共生关系对植物生存的意义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共生关系对生态系统的影响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共生关系的启示和应用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植物的共生关系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互利共生关系</a:t>
            </a:r>
            <a:endParaRPr lang="zh-CN" altLang="en-US"/>
          </a:p>
        </p:txBody>
      </p:sp>
      <p:sp>
        <p:nvSpPr>
          <p:cNvPr id="10489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定义：两种不同的植物之间相互依存，彼此提供必要的养分或生存条件，形成一种互利互惠的关系。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生态影响：互利共生关系在生态系统中发挥着重要作用，有助于维持生态平衡和促进生物多样性的发展。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意义：互利共生关系有助于植物在生长过程中获得所需的养分，提高生存和繁殖能力。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例子：豆科植物与固氮菌之间形成共生关系，豆科植物为固氮菌提供营养，固氮菌则将空气中的氮气转化为植物可吸收的氮肥。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寄生关系</a:t>
            </a:r>
            <a:endParaRPr lang="zh-CN" altLang="en-US"/>
          </a:p>
        </p:txBody>
      </p:sp>
      <p:sp>
        <p:nvSpPr>
          <p:cNvPr id="10490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寄生植物：依赖其他植物生存，吸取其他植物体内的水分和营养物质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寄生植物的特点：无叶或叶子退化成鳞片状，根系不发达或退化成须根状，节间缩短，茎部膨大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寄生植物的分类：全寄生植物和半寄生植物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寄生植物对寄主植物的影响：寄主植物常因寄生植物的寄生而枯萎死亡或生长不良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偏利共生关系</a:t>
            </a:r>
            <a:endParaRPr lang="zh-CN" altLang="en-US"/>
          </a:p>
        </p:txBody>
      </p:sp>
      <p:sp>
        <p:nvSpPr>
          <p:cNvPr id="1049084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定义：一种对一方有利而对另一方无害的共生关系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92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98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例子：地衣中的藻类和真菌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特点：对一方产生有利影响，而对另一方没有明显影响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14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意义：促进生物多样性的增加和生态系统的稳定性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植物之间的相互依赖</a:t>
            </a:r>
            <a:endParaRPr lang="zh-CN" altLang="en-US"/>
          </a:p>
        </p:txBody>
      </p:sp>
      <p:sp>
        <p:nvSpPr>
          <p:cNvPr id="104915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营养物质交换</a:t>
            </a:r>
            <a:endParaRPr lang="zh-CN" altLang="en-US"/>
          </a:p>
        </p:txBody>
      </p:sp>
      <p:sp>
        <p:nvSpPr>
          <p:cNvPr id="1049202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08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植物通过根部吸收土壤中的水分和营养物质，同时释放出二氧化碳和其他气体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0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2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18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植物之间通过光合作用和呼吸作用进行能量交换，形成营养物质交换的循环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0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2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8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植物之间通过共生关系，如菌根共生、根瘤共生等，实现营养物质共享和互利共生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0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8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植物之间通过相互依存和相互作用，形成复杂的生态系统，维持生态平衡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水分交换</a:t>
            </a:r>
            <a:endParaRPr lang="zh-CN" altLang="en-US"/>
          </a:p>
        </p:txBody>
      </p:sp>
      <p:sp>
        <p:nvSpPr>
          <p:cNvPr id="10492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植物通过根部吸收水分，并通过叶片蒸发水分，形成水分循环。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水分交换有助于植物的生长和繁衍，是植物之间相互依赖的重要表现之一。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某些植物依赖其他植物获取水分，形成共生关系。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植物之间通过根系连接，实现水分共享和交换，维持生态平衡。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光照和二氧化碳的共享</a:t>
            </a:r>
            <a:endParaRPr lang="zh-CN" altLang="en-US"/>
          </a:p>
        </p:txBody>
      </p:sp>
      <p:sp>
        <p:nvSpPr>
          <p:cNvPr id="1049366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8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0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植物通过光合作用共享光照和二氧化碳，产生氧气和营养物质。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7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74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6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8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光照和二氧化碳的共享有助于植物的生长和繁殖，维持生态平衡。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82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4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86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不同植物对光照和二氧化碳的需求不同，因此植物之间存在相互依赖的关系。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90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2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4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光照和二氧化碳的共享是植物共生关系的重要组成部分，对植物生长和生存至关重要。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9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防御和繁殖协作</a:t>
            </a:r>
            <a:endParaRPr lang="zh-CN" altLang="en-US"/>
          </a:p>
        </p:txBody>
      </p:sp>
      <p:sp>
        <p:nvSpPr>
          <p:cNvPr id="1049438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防御机制：植物通过释放化学物质来警告其他植物有潜在的威胁，从而共同防御食草动物。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4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4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8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50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繁殖协作：某些植物通过花粉传播等途径相互依赖，实现繁殖协作，增加繁殖成功率。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5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54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56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58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资源共享：植物之间通过根系相互连接，共享水分和营养物质，增强生存能力。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6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62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64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6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竞争回避：植物通过占据不同的生态位和空间分布来减少竞争，实现相互依赖和共存。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6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共生关系对植物生存的意义</a:t>
            </a:r>
            <a:endParaRPr lang="zh-CN" altLang="en-US"/>
          </a:p>
        </p:txBody>
      </p:sp>
      <p:sp>
        <p:nvSpPr>
          <p:cNvPr id="104951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https://d.book118.com/647012143065006051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8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+中文正文</vt:lpstr>
      <vt:lpstr>Office Theme</vt:lpstr>
      <vt:lpstr>植物的共生关系和相互依赖</vt:lpstr>
      <vt:lpstr>目录</vt:lpstr>
      <vt:lpstr>植物的共生关系</vt:lpstr>
      <vt:lpstr>互利共生关系</vt:lpstr>
      <vt:lpstr>寄生关系</vt:lpstr>
      <vt:lpstr>偏利共生关系</vt:lpstr>
      <vt:lpstr>植物之间的相互依赖</vt:lpstr>
      <vt:lpstr>营养物质交换</vt:lpstr>
      <vt:lpstr>水分交换</vt:lpstr>
      <vt:lpstr>光照和二氧化碳的共享</vt:lpstr>
      <vt:lpstr>防御和繁殖协作</vt:lpstr>
      <vt:lpstr>共生关系对植物生存的意义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2024-09-24T13:03:26.316</cp:lastPrinted>
  <dcterms:created xsi:type="dcterms:W3CDTF">2024-09-24T05:03:26Z</dcterms:created>
  <dcterms:modified xsi:type="dcterms:W3CDTF">2024-09-24T05:03:28Z</dcterms:modified>
</cp:coreProperties>
</file>