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0B2EF-4405-4EDE-9163-06392F263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3504E-10DA-42C0-970D-ABBEF0332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60529-C0BE-4716-88C5-752E160CF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9309B-2E85-4582-A4A5-BB5BF5E52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44B244-E383-46F2-B76C-98C86F279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D4F85-1CE0-4050-A908-79FCCD5D6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23E174-2D2E-4E48-96CF-B0A6F0722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D5EA0-D1BD-4DCC-908E-719A630D4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CB52D-FC51-4415-AA65-68A4F03EB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ABA0F-6466-45E2-B70C-B605769E8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0B488-6AD7-4C88-807D-C9480F3D5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130030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消防安全事故案例分析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事故背景与概述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事故原因调查与分析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应急救援与处置过程回顾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责任追究与整改措施落实情况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事故教训总结与预防措施建议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消防安全知识普及教育推广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事故背景与概述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某市某区某街道某号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某餐饮有限公司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餐厅员工、顾客、救援人员等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事故涉及单位及人员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造成X人死亡，X人受伤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餐厅内部设施、装修等严重损毁，直接经济损失达数百万元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引起社会广泛关注，对餐饮行业消防安全敲响警钟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事故造成损失与影响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事故原因调查与分析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357" b="1735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事故现场存在明火、电火花、静电等火源，与可燃物接触导致燃烧。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设备老化、维护不当或操作失误，引发火灾或爆炸。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人为故意纵火，造成火灾事故。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火源与可燃物接触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设备故障或操作不当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人为纵火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直接原因调查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安全管理不到位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企业安全管理制度不健全、执行不力，导致安全隐患无法及时发现和消除。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员工安全意识薄弱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员工缺乏消防安全意识和技能，无法有效应对火灾事故。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消防设施不完善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企业消防设施配置不足、维护不到位，影响火灾扑救效果。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间接原因剖析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社会消防安全环境不佳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社会对消防安全的重视程度不够，消防安全宣传教育不足，导致公众消防安全意识普遍较低。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消防安全法律法规体系不健全，对违法行为的惩处力度不够，难以形成有效的威慑力。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监管机制不健全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政府监管部门对消防安全的监管力度不够，存在监管漏洞和盲区，使得一些企业能够逃避监管，导致安全隐患长期存在。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深层次原因挖掘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应急救援与处置过程回顾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149" r="1214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接到报警后，消防部门迅速启动应急响应机制，通知相关人员和单位做好应急救援准备。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应急响应启动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根据事故性质和规模，合理调配消防车辆、装备、人员等资源，确保救援力量快速到达现场。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应急响应启动及资源调配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成立现场指挥部，统一指挥和协调各救援力量，确保救援行动有序进行。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及时收集现场情况，向指挥部报告，为决策提供支持；同时，将指挥部指令准确传达给各救援队伍。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现场指挥与协调工作开展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信息收集与传递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https://d.book118.com/647013003012006026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2024-08-30T22:56:33.241</cp:lastPrinted>
  <dcterms:created xsi:type="dcterms:W3CDTF">2024-08-30T14:56:33Z</dcterms:created>
  <dcterms:modified xsi:type="dcterms:W3CDTF">2024-08-30T14:56:35Z</dcterms:modified>
</cp:coreProperties>
</file>