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AEB6618-55DE-47B2-85E9-88832CD2CA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124EAA-9CB5-4FBD-A17D-D720485360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154488-3752-465A-8FE0-D6A5DC72D3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A162A1B-09C5-4F18-81C4-4CC6817D9C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74968DE-3DA9-486D-B446-95AB369E43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BA662A6-9A42-409A-8A1B-0671384F95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4400080-C213-4E66-9EE0-CFA9F35FC16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849106-7E42-4DE9-96D6-EDBB975EF8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E22172-777D-4976-9F1A-52248CB9E0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E1483D-DBDE-4C6E-816B-E5F936D64B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7A55B5-6147-4179-8388-E0A97DB035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7013030201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揉捏法的多目标优化应用研究</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揉捏法概述及其适用性分析
 揉捏法求解多目标优化问题的流程与步骤
 揉捏法适应不同问题求解的改进与扩展
 揉捏法与其他多目标优化方法的优缺点比较
 揉捏法在工程设计中的应用研究
 揉捏法在经济管理中的应用研究
 揉捏法在环境保护中的应用研究
 揉捏法的未来发展趋势展望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揉捏法概述及其适用性分析</a:t>
            </a:r>
          </a:p>
        </p:txBody>
      </p:sp>
      <p:sp>
        <p:nvSpPr>
          <p:cNvPr id="3" name="Subtitle 2"/>
          <p:cNvSpPr>
            <a:spLocks noGrp="1"/>
          </p:cNvSpPr>
          <p:nvPr>
            <p:ph type="subTitle" idx="1"/>
          </p:nvPr>
        </p:nvSpPr>
        <p:spPr/>
        <p:txBody>
          <a:bodyPr/>
          <a:lstStyle/>
          <a:p>
            <a:r>
              <a:t>揉捏法的多目标优化应用研究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揉捏法概述及其适用性分析</a:t>
            </a:r>
          </a:p>
        </p:txBody>
      </p:sp>
      <p:sp>
        <p:nvSpPr>
          <p:cNvPr id="3" name="Text Placeholder 2"/>
          <p:cNvSpPr>
            <a:spLocks noGrp="1"/>
          </p:cNvSpPr>
          <p:nvPr>
            <p:ph type="body" idx="1"/>
          </p:nvPr>
        </p:nvSpPr>
        <p:spPr/>
        <p:txBody>
          <a:bodyPr/>
          <a:lstStyle/>
          <a:p>
            <a:r>
              <a:t>揉捏法概述：</a:t>
            </a:r>
          </a:p>
        </p:txBody>
      </p:sp>
      <p:sp>
        <p:nvSpPr>
          <p:cNvPr id="4" name="Content Placeholder 3"/>
          <p:cNvSpPr>
            <a:spLocks noGrp="1"/>
          </p:cNvSpPr>
          <p:nvPr>
            <p:ph sz="half" idx="2"/>
          </p:nvPr>
        </p:nvSpPr>
        <p:spPr/>
        <p:txBody>
          <a:bodyPr/>
          <a:lstStyle/>
          <a:p>
            <a:r>
              <a:t>1. 揉捏法是一种基于集合论和概率论的全局优化算法，旨在解决复杂非线性优化问题。</a:t>
            </a:r>
          </a:p>
          <a:p>
            <a:r>
              <a:t>2. 揉捏法通过对候选解集合进行随机扰动和重新组合，逐步逼近最优解。</a:t>
            </a:r>
          </a:p>
          <a:p>
            <a:r>
              <a:t>3. 揉捏法具有算法简单、易于实现、鲁棒性强等优点，适用于解决具有多个局部最优解的复杂优化问题。</a:t>
            </a:r>
          </a:p>
        </p:txBody>
      </p:sp>
      <p:sp>
        <p:nvSpPr>
          <p:cNvPr id="5" name="Text Placeholder 4"/>
          <p:cNvSpPr>
            <a:spLocks noGrp="1"/>
          </p:cNvSpPr>
          <p:nvPr>
            <p:ph type="body" idx="3"/>
          </p:nvPr>
        </p:nvSpPr>
        <p:spPr/>
        <p:txBody>
          <a:bodyPr/>
          <a:lstStyle/>
          <a:p>
            <a:r>
              <a:t>揉捏法适用性分析：</a:t>
            </a:r>
          </a:p>
        </p:txBody>
      </p:sp>
      <p:sp>
        <p:nvSpPr>
          <p:cNvPr id="6" name="Content Placeholder 5"/>
          <p:cNvSpPr>
            <a:spLocks noGrp="1"/>
          </p:cNvSpPr>
          <p:nvPr>
            <p:ph sz="half" idx="4"/>
          </p:nvPr>
        </p:nvSpPr>
        <p:spPr/>
        <p:txBody>
          <a:bodyPr/>
          <a:lstStyle/>
          <a:p>
            <a:r>
              <a:t>1. 揉捏法适用于解决具有多个局部最优解的复杂优化问题，特别是当问题具有较强的非线性、高维和多模态等特点时。</a:t>
            </a:r>
          </a:p>
          <a:p>
            <a:r>
              <a:t>2. 揉捏法不适用于解决具有梯度的连续优化问题，因为其搜索过程是随机的，缺乏对梯度的利用。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揉捏法求解多目标优化问题的流程与步骤</a:t>
            </a:r>
          </a:p>
        </p:txBody>
      </p:sp>
      <p:sp>
        <p:nvSpPr>
          <p:cNvPr id="3" name="Subtitle 2"/>
          <p:cNvSpPr>
            <a:spLocks noGrp="1"/>
          </p:cNvSpPr>
          <p:nvPr>
            <p:ph type="subTitle" idx="1"/>
          </p:nvPr>
        </p:nvSpPr>
        <p:spPr/>
        <p:txBody>
          <a:bodyPr/>
          <a:lstStyle/>
          <a:p>
            <a:r>
              <a:t>揉捏法的多目标优化应用研究</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揉捏法求解多目标优化问题的流程与步骤</a:t>
            </a:r>
          </a:p>
        </p:txBody>
      </p:sp>
      <p:sp>
        <p:nvSpPr>
          <p:cNvPr id="3" name="Text Placeholder 2"/>
          <p:cNvSpPr>
            <a:spLocks noGrp="1"/>
          </p:cNvSpPr>
          <p:nvPr>
            <p:ph type="body" idx="1"/>
          </p:nvPr>
        </p:nvSpPr>
        <p:spPr/>
        <p:txBody>
          <a:bodyPr/>
          <a:lstStyle/>
          <a:p>
            <a:r>
              <a:t>揉捏法求解多目标优化问题的流程与步骤：</a:t>
            </a:r>
          </a:p>
        </p:txBody>
      </p:sp>
      <p:sp>
        <p:nvSpPr>
          <p:cNvPr id="4" name="Content Placeholder 3"/>
          <p:cNvSpPr>
            <a:spLocks noGrp="1"/>
          </p:cNvSpPr>
          <p:nvPr>
            <p:ph sz="half" idx="2"/>
          </p:nvPr>
        </p:nvSpPr>
        <p:spPr/>
        <p:txBody>
          <a:bodyPr/>
          <a:lstStyle/>
          <a:p>
            <a:r>
              <a:t>1. 问题建模：将多目标优化问题转化为数学模型，包括目标函数、约束条件和决策变量等。</a:t>
            </a:r>
          </a:p>
          <a:p>
            <a:r>
              <a:t>2. 初始化种群：随机生成一定数量的个体作为初始种群，每个个体代表一个可行解。</a:t>
            </a:r>
          </a:p>
          <a:p>
            <a:r>
              <a:t>3. 计算目标函数值：对每个个体计算其目标函数值，形成目标函数值矩阵。</a:t>
            </a:r>
          </a:p>
          <a:p>
            <a:r>
              <a:t>4. 非支配排序：对种群中的个体进行非支配排序，将个体分为不同的等级，等级高的个体被认为是更好的解。</a:t>
            </a:r>
          </a:p>
          <a:p>
            <a:r>
              <a:t>5. 拥挤度计算：对每个等级的个体进行拥挤度计算，拥挤度高的个体被认为是更具多样性的解。</a:t>
            </a:r>
          </a:p>
          <a:p>
            <a:r>
              <a:t>6. 选择操作：从种群中选择个体进行变异和交叉操作，生成新的个体。</a:t>
            </a:r>
          </a:p>
          <a:p>
            <a:r>
              <a:t>7. 变异操作：对选定的个体进行变异操作，产生新的个体，以增加种群的多样性。</a:t>
            </a:r>
          </a:p>
          <a:p>
            <a:r>
              <a:t>8. 交叉操作：对选定的个体进行交叉操作，产生新的个体，以提高种群的优化能力。</a:t>
            </a:r>
          </a:p>
          <a:p>
            <a:r>
              <a:t>9. 更新种群：将新的个体加入种群中，并删除种群中较差的个体，以保持种群的多样性和优化能力。</a:t>
            </a:r>
          </a:p>
          <a:p>
            <a:r>
              <a:t>10. 循环迭代：重复上述步骤，直到达到终止条件（例如，达到最大迭代次数或目标函数值不再变化），得到最终最优解集。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揉捏法求解多目标优化问题的流程与步骤</a:t>
            </a:r>
          </a:p>
        </p:txBody>
      </p:sp>
      <p:sp>
        <p:nvSpPr>
          <p:cNvPr id="3" name="Text Placeholder 2"/>
          <p:cNvSpPr>
            <a:spLocks noGrp="1"/>
          </p:cNvSpPr>
          <p:nvPr>
            <p:ph type="body" idx="1"/>
          </p:nvPr>
        </p:nvSpPr>
        <p:spPr/>
        <p:txBody>
          <a:bodyPr/>
          <a:lstStyle/>
          <a:p>
            <a:r>
              <a:t>揉捏法求解多目标优化问题的优点：</a:t>
            </a:r>
          </a:p>
        </p:txBody>
      </p:sp>
      <p:sp>
        <p:nvSpPr>
          <p:cNvPr id="4" name="Content Placeholder 3"/>
          <p:cNvSpPr>
            <a:spLocks noGrp="1"/>
          </p:cNvSpPr>
          <p:nvPr>
            <p:ph sz="half" idx="2"/>
          </p:nvPr>
        </p:nvSpPr>
        <p:spPr/>
        <p:txBody>
          <a:bodyPr/>
          <a:lstStyle/>
          <a:p>
            <a:r>
              <a:t>1. 计算效率高：揉捏法是一种并行算法，可以同时处理多个个体，提高计算效率。</a:t>
            </a:r>
          </a:p>
          <a:p>
            <a:r>
              <a:t>2. 鲁棒性强：揉捏法对初始种群的质量不敏感，即使初始种群较差，也能找到较好的解。</a:t>
            </a:r>
          </a:p>
          <a:p>
            <a:r>
              <a:t>3. 容易实现：揉捏法实现简单，不需要复杂的数学知识，易于编程实现。</a:t>
            </a:r>
          </a:p>
          <a:p>
            <a:r>
              <a:t>4. 适用范围广：揉捏法可以解决各种多目标优化问题，包括连续型、离散型和混合型问题。</a:t>
            </a:r>
          </a:p>
        </p:txBody>
      </p:sp>
      <p:sp>
        <p:nvSpPr>
          <p:cNvPr id="5" name="Text Placeholder 4"/>
          <p:cNvSpPr>
            <a:spLocks noGrp="1"/>
          </p:cNvSpPr>
          <p:nvPr>
            <p:ph type="body" idx="3"/>
          </p:nvPr>
        </p:nvSpPr>
        <p:spPr/>
        <p:txBody>
          <a:bodyPr/>
          <a:lstStyle/>
          <a:p>
            <a:r>
              <a:t>揉捏法求解多目标优化问题的不足：</a:t>
            </a:r>
          </a:p>
        </p:txBody>
      </p:sp>
      <p:sp>
        <p:nvSpPr>
          <p:cNvPr id="6" name="Content Placeholder 5"/>
          <p:cNvSpPr>
            <a:spLocks noGrp="1"/>
          </p:cNvSpPr>
          <p:nvPr>
            <p:ph sz="half" idx="4"/>
          </p:nvPr>
        </p:nvSpPr>
        <p:spPr/>
        <p:txBody>
          <a:bodyPr/>
          <a:lstStyle/>
          <a:p>
            <a:r>
              <a:t>1. 容易陷入局部最优：揉捏法容易陷入局部最优解，难以找到全局最优解。</a:t>
            </a:r>
          </a:p>
          <a:p>
            <a:r>
              <a:t>2. 种群规模受限：揉捏法需要保持种群的多样性和优化能力，因此种群规模不能过小，但过大会增加计算成本。</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揉捏法适应不同问题求解的改进与扩展</a:t>
            </a:r>
          </a:p>
        </p:txBody>
      </p:sp>
      <p:sp>
        <p:nvSpPr>
          <p:cNvPr id="3" name="Subtitle 2"/>
          <p:cNvSpPr>
            <a:spLocks noGrp="1"/>
          </p:cNvSpPr>
          <p:nvPr>
            <p:ph type="subTitle" idx="1"/>
          </p:nvPr>
        </p:nvSpPr>
        <p:spPr/>
        <p:txBody>
          <a:bodyPr/>
          <a:lstStyle/>
          <a:p>
            <a:r>
              <a:t>揉捏法的多目标优化应用研究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揉捏法适应不同问题求解的改进与扩展</a:t>
            </a:r>
          </a:p>
        </p:txBody>
      </p:sp>
      <p:sp>
        <p:nvSpPr>
          <p:cNvPr id="3" name="Text Placeholder 2"/>
          <p:cNvSpPr>
            <a:spLocks noGrp="1"/>
          </p:cNvSpPr>
          <p:nvPr>
            <p:ph type="body" idx="1"/>
          </p:nvPr>
        </p:nvSpPr>
        <p:spPr/>
        <p:txBody>
          <a:bodyPr/>
          <a:lstStyle/>
          <a:p>
            <a:r>
              <a:t>多目标揉捏法</a:t>
            </a:r>
          </a:p>
        </p:txBody>
      </p:sp>
      <p:sp>
        <p:nvSpPr>
          <p:cNvPr id="4" name="Content Placeholder 3"/>
          <p:cNvSpPr>
            <a:spLocks noGrp="1"/>
          </p:cNvSpPr>
          <p:nvPr>
            <p:ph sz="half" idx="2"/>
          </p:nvPr>
        </p:nvSpPr>
        <p:spPr/>
        <p:txBody>
          <a:bodyPr/>
          <a:lstStyle/>
          <a:p>
            <a:r>
              <a:t>1. 多目标揉捏法是一种基于进化算法的全局优化方法，它能够有效地解决具有多个优化目标的复杂优化问题。</a:t>
            </a:r>
          </a:p>
          <a:p>
            <a:r>
              <a:t>2. 多目标揉捏法利用混合编码和交叉算子来保持种群的多样性，并避免出现局部最优解。</a:t>
            </a:r>
          </a:p>
          <a:p>
            <a:r>
              <a:t>3. 多目标揉捏法引入动态目标权重机制来调整目标权重，使算法能够在不同的目标之间进行权衡，获得最优解。</a:t>
            </a:r>
          </a:p>
        </p:txBody>
      </p:sp>
      <p:sp>
        <p:nvSpPr>
          <p:cNvPr id="5" name="Text Placeholder 4"/>
          <p:cNvSpPr>
            <a:spLocks noGrp="1"/>
          </p:cNvSpPr>
          <p:nvPr>
            <p:ph type="body" idx="3"/>
          </p:nvPr>
        </p:nvSpPr>
        <p:spPr/>
        <p:txBody>
          <a:bodyPr/>
          <a:lstStyle/>
          <a:p>
            <a:r>
              <a:t>面向约束的多目标揉捏法</a:t>
            </a:r>
          </a:p>
        </p:txBody>
      </p:sp>
      <p:sp>
        <p:nvSpPr>
          <p:cNvPr id="6" name="Content Placeholder 5"/>
          <p:cNvSpPr>
            <a:spLocks noGrp="1"/>
          </p:cNvSpPr>
          <p:nvPr>
            <p:ph sz="half" idx="4"/>
          </p:nvPr>
        </p:nvSpPr>
        <p:spPr/>
        <p:txBody>
          <a:bodyPr/>
          <a:lstStyle/>
          <a:p>
            <a:r>
              <a:t>1. 面向约束的多目标揉捏法是一种能够处理约束条件的优化方法，它在优化过程中引入约束惩罚机制来避免违反约束。</a:t>
            </a:r>
          </a:p>
          <a:p>
            <a:r>
              <a:t>2. 面向约束的多目标揉捏法使用动态约束违反惩罚因子来调整约束惩罚的力度，从而使算法能够快速收敛到可行解空间。</a:t>
            </a:r>
          </a:p>
          <a:p>
            <a:r>
              <a:t>3. 面向约束的多目标揉捏法能够有效地解决具有多个优化目标和约束条件的复杂优化问题，并在实际应用中取得了良好的效果。</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揉捏法适应不同问题求解的改进与扩展</a:t>
            </a:r>
          </a:p>
        </p:txBody>
      </p:sp>
      <p:sp>
        <p:nvSpPr>
          <p:cNvPr id="3" name="Text Placeholder 2"/>
          <p:cNvSpPr>
            <a:spLocks noGrp="1"/>
          </p:cNvSpPr>
          <p:nvPr>
            <p:ph type="body" idx="1"/>
          </p:nvPr>
        </p:nvSpPr>
        <p:spPr/>
        <p:txBody>
          <a:bodyPr/>
          <a:lstStyle/>
          <a:p>
            <a:r>
              <a:t>多目标揉捏法在工程优化中的应用</a:t>
            </a:r>
          </a:p>
        </p:txBody>
      </p:sp>
      <p:sp>
        <p:nvSpPr>
          <p:cNvPr id="4" name="Content Placeholder 3"/>
          <p:cNvSpPr>
            <a:spLocks noGrp="1"/>
          </p:cNvSpPr>
          <p:nvPr>
            <p:ph sz="half" idx="2"/>
          </p:nvPr>
        </p:nvSpPr>
        <p:spPr/>
        <p:txBody>
          <a:bodyPr/>
          <a:lstStyle/>
          <a:p>
            <a:r>
              <a:t>1. 多目标揉捏法被广泛应用于工程优化领域，它能够有效地解决各种复杂的工程优化问题，如结构设计、机械设计、过程优化等。</a:t>
            </a:r>
          </a:p>
          <a:p>
            <a:r>
              <a:t>2. 多目标揉捏法在工程优化领域取得了良好的效果，它能够找到高质量的解决方案，并帮助工程师快速找到满足设计要求的最佳设计方案。</a:t>
            </a:r>
          </a:p>
          <a:p>
            <a:r>
              <a:t>3. 多目标揉捏法在工程优化领域具有广阔的应用前景，它将继续成为工程优化领域的重要优化方法之一。</a:t>
            </a:r>
          </a:p>
        </p:txBody>
      </p:sp>
      <p:sp>
        <p:nvSpPr>
          <p:cNvPr id="5" name="Text Placeholder 4"/>
          <p:cNvSpPr>
            <a:spLocks noGrp="1"/>
          </p:cNvSpPr>
          <p:nvPr>
            <p:ph type="body" idx="3"/>
          </p:nvPr>
        </p:nvSpPr>
        <p:spPr/>
        <p:txBody>
          <a:bodyPr/>
          <a:lstStyle/>
          <a:p>
            <a:r>
              <a:t>多目标揉捏法在经济管理中的应用</a:t>
            </a:r>
          </a:p>
        </p:txBody>
      </p:sp>
      <p:sp>
        <p:nvSpPr>
          <p:cNvPr id="6" name="Content Placeholder 5"/>
          <p:cNvSpPr>
            <a:spLocks noGrp="1"/>
          </p:cNvSpPr>
          <p:nvPr>
            <p:ph sz="half" idx="4"/>
          </p:nvPr>
        </p:nvSpPr>
        <p:spPr/>
        <p:txBody>
          <a:bodyPr/>
          <a:lstStyle/>
          <a:p>
            <a:r>
              <a:t>1. 多目标揉捏法也被应用于经济管理领域，它能够有效地解决各种复杂的经济管理问题，如投资组合优化、供应链管理、风险管理等。</a:t>
            </a:r>
          </a:p>
          <a:p>
            <a:r>
              <a:t>2. 多目标揉捏法在经济管理领域取得了良好的效果，它能够帮助企业快速找到最优的决策方案，提高企业的经济效益。</a:t>
            </a:r>
          </a:p>
          <a:p>
            <a:r>
              <a:t>3. 多目标揉捏法在经济管理领域具有广阔的应用前景，它将继续成为经济管理领域的重要优化方法之一。</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揉捏法适应不同问题求解的改进与扩展</a:t>
            </a:r>
          </a:p>
        </p:txBody>
      </p:sp>
      <p:sp>
        <p:nvSpPr>
          <p:cNvPr id="3" name="Text Placeholder 2"/>
          <p:cNvSpPr>
            <a:spLocks noGrp="1"/>
          </p:cNvSpPr>
          <p:nvPr>
            <p:ph type="body" idx="1"/>
          </p:nvPr>
        </p:nvSpPr>
        <p:spPr/>
        <p:txBody>
          <a:bodyPr/>
          <a:lstStyle/>
          <a:p>
            <a:r>
              <a:t>多目标揉捏法在环境保护中的应用</a:t>
            </a:r>
          </a:p>
        </p:txBody>
      </p:sp>
      <p:sp>
        <p:nvSpPr>
          <p:cNvPr id="4" name="Content Placeholder 3"/>
          <p:cNvSpPr>
            <a:spLocks noGrp="1"/>
          </p:cNvSpPr>
          <p:nvPr>
            <p:ph sz="half" idx="2"/>
          </p:nvPr>
        </p:nvSpPr>
        <p:spPr/>
        <p:txBody>
          <a:bodyPr/>
          <a:lstStyle/>
          <a:p>
            <a:r>
              <a:t>1. 多目标揉捏法被应用于环境保护领域，它能够有效地解决各种复杂的环境保护问题，如污染控制、资源分配、环境影响评估等。</a:t>
            </a:r>
          </a:p>
          <a:p>
            <a:r>
              <a:t>2. 多目标揉捏法在环境保护领域取得了良好的效果，它能够帮助政府和企业制定最优的环境保护策略，减少环境污染，保护自然资源。</a:t>
            </a:r>
          </a:p>
          <a:p>
            <a:r>
              <a:t>3. 多目标揉捏法在环境保护领域具有广阔的应用前景，它将继续成为环境保护领域的重要优化方法之一。</a:t>
            </a:r>
          </a:p>
        </p:txBody>
      </p:sp>
      <p:sp>
        <p:nvSpPr>
          <p:cNvPr id="5" name="Text Placeholder 4"/>
          <p:cNvSpPr>
            <a:spLocks noGrp="1"/>
          </p:cNvSpPr>
          <p:nvPr>
            <p:ph type="body" idx="3"/>
          </p:nvPr>
        </p:nvSpPr>
        <p:spPr/>
        <p:txBody>
          <a:bodyPr/>
          <a:lstStyle/>
          <a:p>
            <a:r>
              <a:t>多目标揉捏法在生物信息学中的应用</a:t>
            </a:r>
          </a:p>
        </p:txBody>
      </p:sp>
      <p:sp>
        <p:nvSpPr>
          <p:cNvPr id="6" name="Content Placeholder 5"/>
          <p:cNvSpPr>
            <a:spLocks noGrp="1"/>
          </p:cNvSpPr>
          <p:nvPr>
            <p:ph sz="half" idx="4"/>
          </p:nvPr>
        </p:nvSpPr>
        <p:spPr/>
        <p:txBody>
          <a:bodyPr/>
          <a:lstStyle/>
          <a:p>
            <a:r>
              <a:t>1. 多目标揉捏法被应用于生物信息学领域，它能够有效地解决各种复杂的生物信息学问题，如基因序列分析、蛋白质结构预测、药物设计等。</a:t>
            </a:r>
          </a:p>
          <a:p>
            <a:r>
              <a:t>2. 多目标揉捏法在生物信息学领域取得了良好的效果，它能够帮助生物学家快速找到最优的解决方案，提高生物信息学研究的效率。</a:t>
            </a:r>
          </a:p>
          <a:p>
            <a:r>
              <a:t>3. 多目标揉捏法在生物信息学领域具有广阔的应用前景，它将继续成为生物信息学领域的重要优化方法之一。</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揉捏法与其他多目标优化方法的优缺点比较</a:t>
            </a:r>
          </a:p>
        </p:txBody>
      </p:sp>
      <p:sp>
        <p:nvSpPr>
          <p:cNvPr id="3" name="Subtitle 2"/>
          <p:cNvSpPr>
            <a:spLocks noGrp="1"/>
          </p:cNvSpPr>
          <p:nvPr>
            <p:ph type="subTitle" idx="1"/>
          </p:nvPr>
        </p:nvSpPr>
        <p:spPr/>
        <p:txBody>
          <a:bodyPr/>
          <a:lstStyle/>
          <a:p>
            <a:r>
              <a:t>揉捏法的多目标优化应用研究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揉捏法与其他多目标优化方法的优缺点比较</a:t>
            </a:r>
          </a:p>
        </p:txBody>
      </p:sp>
      <p:sp>
        <p:nvSpPr>
          <p:cNvPr id="3" name="Text Placeholder 2"/>
          <p:cNvSpPr>
            <a:spLocks noGrp="1"/>
          </p:cNvSpPr>
          <p:nvPr>
            <p:ph type="body" idx="1"/>
          </p:nvPr>
        </p:nvSpPr>
        <p:spPr/>
        <p:txBody>
          <a:bodyPr/>
          <a:lstStyle/>
          <a:p>
            <a:r>
              <a:t>收敛速度</a:t>
            </a:r>
          </a:p>
        </p:txBody>
      </p:sp>
      <p:sp>
        <p:nvSpPr>
          <p:cNvPr id="4" name="Content Placeholder 3"/>
          <p:cNvSpPr>
            <a:spLocks noGrp="1"/>
          </p:cNvSpPr>
          <p:nvPr>
            <p:ph sz="half" idx="2"/>
          </p:nvPr>
        </p:nvSpPr>
        <p:spPr/>
        <p:txBody>
          <a:bodyPr/>
          <a:lstStyle/>
          <a:p>
            <a:r>
              <a:t>1. 揉捏法具有快速收敛的特点，特别是对于具有较多局部最优解的问题，揉捏法能够快速找到最优解。</a:t>
            </a:r>
          </a:p>
          <a:p>
            <a:r>
              <a:t>2. 揉捏法对初始解的依赖性较小，即使初始解离最优解较远，揉捏法也能较快地收敛到最优解。</a:t>
            </a:r>
          </a:p>
          <a:p>
            <a:r>
              <a:t>3. 与其他多目标优化方法相比，揉捏法的收敛速度较快，能够在较短的时间内找到最优解。</a:t>
            </a:r>
          </a:p>
        </p:txBody>
      </p:sp>
      <p:sp>
        <p:nvSpPr>
          <p:cNvPr id="5" name="Text Placeholder 4"/>
          <p:cNvSpPr>
            <a:spLocks noGrp="1"/>
          </p:cNvSpPr>
          <p:nvPr>
            <p:ph type="body" idx="3"/>
          </p:nvPr>
        </p:nvSpPr>
        <p:spPr/>
        <p:txBody>
          <a:bodyPr/>
          <a:lstStyle/>
          <a:p>
            <a:r>
              <a:t>鲁棒性</a:t>
            </a:r>
          </a:p>
        </p:txBody>
      </p:sp>
      <p:sp>
        <p:nvSpPr>
          <p:cNvPr id="6" name="Content Placeholder 5"/>
          <p:cNvSpPr>
            <a:spLocks noGrp="1"/>
          </p:cNvSpPr>
          <p:nvPr>
            <p:ph sz="half" idx="4"/>
          </p:nvPr>
        </p:nvSpPr>
        <p:spPr/>
        <p:txBody>
          <a:bodyPr/>
          <a:lstStyle/>
          <a:p>
            <a:r>
              <a:t>1. 揉捏法对问题参数的变化具有较强的鲁棒性，即使问题参数发生较大的变化，揉捏法仍能找到较好的最优解。</a:t>
            </a:r>
          </a:p>
          <a:p>
            <a:r>
              <a:t>2. 与其他多目标优化方法相比，揉捏法的鲁棒性较强，能够在较大的问题参数变化范围内找到较好的最优解。</a:t>
            </a:r>
          </a:p>
          <a:p>
            <a:r>
              <a:t>3. 揉捏法的鲁棒性使其能够适用于各种不同的问题，包括具有复杂约束条件、非线性目标函数和不确定参数的问题。</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揉捏法与其他多目标优化方法的优缺点比较</a:t>
            </a:r>
          </a:p>
        </p:txBody>
      </p:sp>
      <p:sp>
        <p:nvSpPr>
          <p:cNvPr id="3" name="Text Placeholder 2"/>
          <p:cNvSpPr>
            <a:spLocks noGrp="1"/>
          </p:cNvSpPr>
          <p:nvPr>
            <p:ph type="body" idx="1"/>
          </p:nvPr>
        </p:nvSpPr>
        <p:spPr/>
        <p:txBody>
          <a:bodyPr/>
          <a:lstStyle/>
          <a:p>
            <a:r>
              <a:t>多目标优化问题解决能力</a:t>
            </a:r>
          </a:p>
        </p:txBody>
      </p:sp>
      <p:sp>
        <p:nvSpPr>
          <p:cNvPr id="4" name="Content Placeholder 3"/>
          <p:cNvSpPr>
            <a:spLocks noGrp="1"/>
          </p:cNvSpPr>
          <p:nvPr>
            <p:ph sz="half" idx="2"/>
          </p:nvPr>
        </p:nvSpPr>
        <p:spPr/>
        <p:txBody>
          <a:bodyPr/>
          <a:lstStyle/>
          <a:p>
            <a:r>
              <a:t>1. 揉捏法能够有效地解决具有多个目标函数的多目标优化问题，并且能够找到一组平衡所有目标函数的最优解。</a:t>
            </a:r>
          </a:p>
          <a:p>
            <a:r>
              <a:t>2. 与其他多目标优化方法相比，揉捏法具有较强的多目标优化问题解决能力，能够找到更优的帕累托最优解。</a:t>
            </a:r>
          </a:p>
          <a:p>
            <a:r>
              <a:t>3. 揉捏法能够解决各种不同类型的多目标优化问题，包括连续型、离散型和混合型多目标优化问题。</a:t>
            </a:r>
          </a:p>
        </p:txBody>
      </p:sp>
      <p:sp>
        <p:nvSpPr>
          <p:cNvPr id="5" name="Text Placeholder 4"/>
          <p:cNvSpPr>
            <a:spLocks noGrp="1"/>
          </p:cNvSpPr>
          <p:nvPr>
            <p:ph type="body" idx="3"/>
          </p:nvPr>
        </p:nvSpPr>
        <p:spPr/>
        <p:txBody>
          <a:bodyPr/>
          <a:lstStyle/>
          <a:p>
            <a:r>
              <a:t>并行性</a:t>
            </a:r>
          </a:p>
        </p:txBody>
      </p:sp>
      <p:sp>
        <p:nvSpPr>
          <p:cNvPr id="6" name="Content Placeholder 5"/>
          <p:cNvSpPr>
            <a:spLocks noGrp="1"/>
          </p:cNvSpPr>
          <p:nvPr>
            <p:ph sz="half" idx="4"/>
          </p:nvPr>
        </p:nvSpPr>
        <p:spPr/>
        <p:txBody>
          <a:bodyPr/>
          <a:lstStyle/>
          <a:p>
            <a:r>
              <a:t>1. 揉捏法易于并行化，可以利用多核处理器或分布式计算来提高求解速度。</a:t>
            </a:r>
          </a:p>
          <a:p>
            <a:r>
              <a:t>2. 与其他多目标优化方法相比，揉捏法的并行性较好，能够在较短的时间内求解大规模的多目标优化问题。</a:t>
            </a:r>
          </a:p>
          <a:p>
            <a:r>
              <a:t>3. 揉捏法的并行性使其能够适用于求解复杂的多目标优化问题，包括具有大量目标函数、约束条件和决策变量的多目标优化问题。</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揉捏法与其他多目标优化方法的优缺点比较</a:t>
            </a:r>
          </a:p>
        </p:txBody>
      </p:sp>
      <p:sp>
        <p:nvSpPr>
          <p:cNvPr id="3" name="Text Placeholder 2"/>
          <p:cNvSpPr>
            <a:spLocks noGrp="1"/>
          </p:cNvSpPr>
          <p:nvPr>
            <p:ph type="body" idx="1"/>
          </p:nvPr>
        </p:nvSpPr>
        <p:spPr/>
        <p:txBody>
          <a:bodyPr/>
          <a:lstStyle/>
          <a:p>
            <a:r>
              <a:t>适用性</a:t>
            </a:r>
          </a:p>
        </p:txBody>
      </p:sp>
      <p:sp>
        <p:nvSpPr>
          <p:cNvPr id="4" name="Content Placeholder 3"/>
          <p:cNvSpPr>
            <a:spLocks noGrp="1"/>
          </p:cNvSpPr>
          <p:nvPr>
            <p:ph sz="half" idx="2"/>
          </p:nvPr>
        </p:nvSpPr>
        <p:spPr/>
        <p:txBody>
          <a:bodyPr/>
          <a:lstStyle/>
          <a:p>
            <a:r>
              <a:t>1. 揉捏法具有广泛的适用性，能够解决各种不同类型的问题，包括连续型、离散型和混合型问题。</a:t>
            </a:r>
          </a:p>
          <a:p>
            <a:r>
              <a:t>2. 与其他多目标优化方法相比，揉捏法的适用性较广，能够解决更广泛的问题类型。</a:t>
            </a:r>
          </a:p>
          <a:p>
            <a:r>
              <a:t>3. 揉捏法能够解决具有复杂约束条件、非线性目标函数和不确定参数的多目标优化问题。</a:t>
            </a:r>
          </a:p>
        </p:txBody>
      </p:sp>
      <p:sp>
        <p:nvSpPr>
          <p:cNvPr id="5" name="Text Placeholder 4"/>
          <p:cNvSpPr>
            <a:spLocks noGrp="1"/>
          </p:cNvSpPr>
          <p:nvPr>
            <p:ph type="body" idx="3"/>
          </p:nvPr>
        </p:nvSpPr>
        <p:spPr/>
        <p:txBody>
          <a:bodyPr/>
          <a:lstStyle/>
          <a:p>
            <a:r>
              <a:t>应用前景</a:t>
            </a:r>
          </a:p>
        </p:txBody>
      </p:sp>
      <p:sp>
        <p:nvSpPr>
          <p:cNvPr id="6" name="Content Placeholder 5"/>
          <p:cNvSpPr>
            <a:spLocks noGrp="1"/>
          </p:cNvSpPr>
          <p:nvPr>
            <p:ph sz="half" idx="4"/>
          </p:nvPr>
        </p:nvSpPr>
        <p:spPr/>
        <p:txBody>
          <a:bodyPr/>
          <a:lstStyle/>
          <a:p>
            <a:r>
              <a:t>1. 揉捏法具有广泛的应用前景，可以应用于各种领域，包括工程设计、经济管理、环境保护、医疗保健等。</a:t>
            </a:r>
          </a:p>
          <a:p>
            <a:r>
              <a:t>2. 与其他多目标优化方法相比，揉捏法的应用前景更为广阔，能够解决更多实际问题。</a:t>
            </a:r>
          </a:p>
          <a:p>
            <a:r>
              <a:t>3. 揉捏法能够帮助决策者在多个目标之间做出权衡，找到最优的决策方案。</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揉捏法在工程设计中的应用研究</a:t>
            </a:r>
          </a:p>
        </p:txBody>
      </p:sp>
      <p:sp>
        <p:nvSpPr>
          <p:cNvPr id="3" name="Subtitle 2"/>
          <p:cNvSpPr>
            <a:spLocks noGrp="1"/>
          </p:cNvSpPr>
          <p:nvPr>
            <p:ph type="subTitle" idx="1"/>
          </p:nvPr>
        </p:nvSpPr>
        <p:spPr/>
        <p:txBody>
          <a:bodyPr/>
          <a:lstStyle/>
          <a:p>
            <a:r>
              <a:t>揉捏法的多目标优化应用研究</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https://d.book118.com/647013030201006045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揉捏法概述及其适用性分析</vt:lpstr>
      <vt:lpstr> 揉捏法概述及其适用性分析</vt:lpstr>
      <vt:lpstr> 揉捏法求解多目标优化问题的流程与步骤</vt:lpstr>
      <vt:lpstr> 揉捏法求解多目标优化问题的流程与步骤</vt:lpstr>
      <vt:lpstr> 揉捏法求解多目标优化问题的流程与步骤</vt:lpstr>
      <vt:lpstr> 揉捏法适应不同问题求解的改进与扩展</vt:lpstr>
      <vt:lpstr> 揉捏法适应不同问题求解的改进与扩展</vt:lpstr>
      <vt:lpstr> 揉捏法适应不同问题求解的改进与扩展</vt:lpstr>
      <vt:lpstr> 揉捏法适应不同问题求解的改进与扩展</vt:lpstr>
      <vt:lpstr> 揉捏法与其他多目标优化方法的优缺点比较</vt:lpstr>
      <vt:lpstr> 揉捏法与其他多目标优化方法的优缺点比较</vt:lpstr>
      <vt:lpstr> 揉捏法与其他多目标优化方法的优缺点比较</vt:lpstr>
      <vt:lpstr> 揉捏法与其他多目标优化方法的优缺点比较</vt:lpstr>
      <vt:lpstr> 揉捏法在工程设计中的应用研究</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2024-09-20T21:10:33.742</cp:lastPrinted>
  <dcterms:created xsi:type="dcterms:W3CDTF">2024-09-20T13:10:33Z</dcterms:created>
  <dcterms:modified xsi:type="dcterms:W3CDTF">2024-09-20T13:10:35Z</dcterms:modified>
</cp:coreProperties>
</file>