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7C252-BCCC-4EEC-AF1C-041664EF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61597-6ED5-4AA6-ACE9-907763BA3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AEE96-9BC8-4B39-BE5F-CFF063FF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CA216-C147-4ED6-9F28-4F7B9CE1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C7784-BCD4-43AC-BB3D-E9D83028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0B447B-EA22-48D3-AC71-2ECDBE90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C9CF34-CEF8-4728-91C1-B2C1503BB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F3F5E-72EA-4686-883D-6CCA87C88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C3F77-FFFE-4C5B-997B-90D6C5D78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F4B6A-291B-4368-B706-0943F2E4D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85E31-9C24-493A-ACB6-934699C40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15015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消防支队作风整顿整改措施共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近年来，随着社会经济的快速发展和城市化进程的加速，消防安全面临的形势越来越严峻，消防安全事故时有发生，给人民群众的生命财产安全带来了严重威胁。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在这种情况下，消防支队作为消防安全的重要力量，其作风整顿和整改工作显得尤为重要。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5" name="AutoShape 15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提高消防支队的纪律意识和组织纪律性，确保各项消防安全工作的有序开展。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7" name="AutoShape 17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优化消防支队的应急反应机制，提高应对突发事件的能力和效率。</a:t>
              </a:r>
              <a:endParaRPr lang="en-US" sz="110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整改目标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加强消防支队的管理和监督，提高消防队员的综合素质和业务能力。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增强消防支队的形象和公信力，树立良好的社会形象。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当前存在的问题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纪律松散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部分消防员在执勤和日常生活中存在纪律不严、作风散漫的问题，如迟到早退、不按规定着装等。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个别消防员对待群众的态度不够热情、耐心，甚至存在冷漠、推诿现象。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不尊重纪律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部分消防员对上级的指示和规章制度不够重视，执行力度不够。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作风问题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支队内部的管理制度不够完善，导致工作流程不顺畅，影响工作效率。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制度不健全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支队内部的监督机制不够健全，导致一些违规行为不能及时发现和纠正。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监督不到位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支队内部的人员配置不够科学合理，导致部分工作难以有效开展。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人员配置不合理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目前的训练内容和方式较为陈旧，与实际救援需求存在一定差距。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训练内容陈旧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由于工作任务繁重，消防员的实际训练时间得不到有效保障。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训练时间不足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部分基层单位的训练设施不够完善，影响了训练效果和质量。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训练设施不完善</a:t>
            </a:r>
          </a:p>
        </p:txBody>
      </p:sp>
      <p:sp>
        <p:nvSpPr>
          <p:cNvPr id="21" name="Freeform 21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训练问题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https://d.book118.com/647015015024006043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2024-09-16T20:29:35.560</cp:lastPrinted>
  <dcterms:created xsi:type="dcterms:W3CDTF">2024-09-16T12:29:35Z</dcterms:created>
  <dcterms:modified xsi:type="dcterms:W3CDTF">2024-09-16T12:29:37Z</dcterms:modified>
</cp:coreProperties>
</file>