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6186C-545A-42E8-8819-6DCA821C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C65CD-6B46-46FD-83FB-1B436F57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8B05F-C780-4769-8CC1-4639349F9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D424-1EC2-4F99-9F22-3773B6866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A2C08-B44E-4659-8EDE-E7B03C41E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D945D-F302-42AD-9A96-8338230C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5E404-851C-425C-8FFF-532A46AD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7BD43-4FEC-4AB1-9C92-629B1ACF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C8EF1-D78E-43C2-A47C-EFD86EBB7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3CE2-5C16-4C59-9A01-2B9B58B45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A338C-CC34-42C3-AA1E-0B1C5A12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32" Type="http://schemas.openxmlformats.org/officeDocument/2006/relationships/tags" Target="../tags/tag238.xml" /><Relationship Id="rId33" Type="http://schemas.openxmlformats.org/officeDocument/2006/relationships/tags" Target="../tags/tag23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23" Type="http://schemas.openxmlformats.org/officeDocument/2006/relationships/tags" Target="../tags/tag261.xml" /><Relationship Id="rId24" Type="http://schemas.openxmlformats.org/officeDocument/2006/relationships/tags" Target="../tags/tag262.xml" /><Relationship Id="rId25" Type="http://schemas.openxmlformats.org/officeDocument/2006/relationships/tags" Target="../tags/tag263.xml" /><Relationship Id="rId26" Type="http://schemas.openxmlformats.org/officeDocument/2006/relationships/tags" Target="../tags/tag264.xml" /><Relationship Id="rId27" Type="http://schemas.openxmlformats.org/officeDocument/2006/relationships/tags" Target="../tags/tag265.xml" /><Relationship Id="rId28" Type="http://schemas.openxmlformats.org/officeDocument/2006/relationships/tags" Target="../tags/tag266.xml" /><Relationship Id="rId29" Type="http://schemas.openxmlformats.org/officeDocument/2006/relationships/tags" Target="../tags/tag267.xml" /><Relationship Id="rId3" Type="http://schemas.openxmlformats.org/officeDocument/2006/relationships/tags" Target="../tags/tag241.xml" /><Relationship Id="rId30" Type="http://schemas.openxmlformats.org/officeDocument/2006/relationships/tags" Target="../tags/tag268.xml" /><Relationship Id="rId31" Type="http://schemas.openxmlformats.org/officeDocument/2006/relationships/tags" Target="../tags/tag269.xml" /><Relationship Id="rId32" Type="http://schemas.openxmlformats.org/officeDocument/2006/relationships/tags" Target="../tags/tag270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5150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肢端小动脉扩张的护理查房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肢端小动脉扩张的疾病相关知识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肢端小动脉扩张的疾病相关知识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肢端小动脉扩张是一种常见的周围血管疾病，主要表现为手指、脚趾等肢端小动脉的扩张和迂曲。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病因：先天性血管畸形、后天性血管损伤、感染、肿瘤等。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症状：皮肤温度升高、疼痛、麻木、皮肤颜色改变等。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诊断：临床检查、影像学检查、血管造影等。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治疗：保守治疗、手术治疗、介入治疗等。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病因：先天性血管发育异常、后天性血管损伤、血管炎症等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发病机制：血管壁结构异常、血管内皮细胞损伤、血管平滑肌细胞增生等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临床表现：皮肤温度升高、皮肤颜色改变、皮肤肿胀等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诊断方法：临床检查、影像学检查、实验室检查等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治疗方法：药物治疗、手术治疗、康复治疗等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诊断标准与分类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诊断标准：根据临床表现、影像学检查和病理学检查进行诊断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分类：根据病因和病理生理机制，可分为原发性和继发性肢端小动脉扩张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原发性肢端小动脉扩张：病因不明，可能与遗传、环境因素有关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继发性肢端小动脉扩张：由其他疾病引起，如高血压、糖尿病、动脉粥样硬化等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疾病发展与预后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预后：早期发现和治疗可以改善预后，但晚期患者可能出现严重的并发症，如截肢等。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疾病发展：肢端小动脉扩张是一种慢性疾病，随着病情的发展，可能会出现皮肤溃疡、坏疽等症状。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危险因素：高血压、糖尿病、吸烟、肥胖等是肢端小动脉扩张的危险因素，应积极控制这些危险因素。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生活方式调整：保持健康的生活方式，如戒烟、控制体重、合理饮食等，有助于预防和改善肢端小动脉扩张。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诊断：肢端小动脉扩张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入院时间：2022年10月10日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体格检查：患者的生命体征、神经系统检查等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诊断：根据病史、体格检查和辅助检查，对患者的疾病进行诊断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病程：患者从发病到目前的病情变化情况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家族史：患者家族中有无类似疾病的情况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辅助检查：实验室检查、影像学检查等结果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治疗方案：针对患者的疾病，制定相应的治疗方案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检查结果及诊断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治疗方案：药物治疗、手术治疗、康复治疗等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鉴别诊断：与其他类似疾病的鉴别要点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辅助检查：血管超声、CTA、MRA等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诊断：肢端小动脉扩张的诊断标准和分型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患者基本信息：年龄、性别、病史等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临床表现：疼痛、肿胀、皮肤温度变化等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治疗及护理经过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诊断及治疗方案：诊断依据、治疗原则、药物选择等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护理措施：生活护理、病情监测、康复指导等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治疗效果及护理评价：治疗效果、护理质量、患者满意度等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原因：肢端小动脉扩张导致局部组织缺血、缺氧，引起疼痛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症状：局部疼痛、麻木、肿胀、皮肤温度升高等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护理措施：保持局部清洁、避免压迫、使用止痛药等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预防：定期检查、早期发现、及时治疗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https://d.book118.com/647015150103006045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肢端小动脉扩张的护理查房</vt:lpstr>
      <vt:lpstr>目录</vt:lpstr>
      <vt:lpstr>肢端小动脉扩张的疾病相关知识</vt:lpstr>
      <vt:lpstr>定义及概述</vt:lpstr>
      <vt:lpstr>病因及发病机制</vt:lpstr>
      <vt:lpstr>诊断标准与分类</vt:lpstr>
      <vt:lpstr>疾病发展与预后</vt:lpstr>
      <vt:lpstr>病例汇报</vt:lpstr>
      <vt:lpstr>患者基本信息</vt:lpstr>
      <vt:lpstr>病史及病程概述</vt:lpstr>
      <vt:lpstr>检查结果及诊断</vt:lpstr>
      <vt:lpstr>治疗及护理经过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2024-09-20T07:04:33.586</cp:lastPrinted>
  <dcterms:created xsi:type="dcterms:W3CDTF">2024-09-19T23:04:33Z</dcterms:created>
  <dcterms:modified xsi:type="dcterms:W3CDTF">2024-09-19T23:04:35Z</dcterms:modified>
</cp:coreProperties>
</file>