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C9E2E-8AE6-4602-BA3E-E42EE4A8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FE3F-CCA3-4B8F-8B5F-81438160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ABC1E-1313-4BD0-BEE7-ED6CBEBB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88A5E-FC9B-4D75-8DD2-F4226349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776DC-76DA-4EA1-B7C1-E00A23185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2AF82-E678-46F6-8BAB-DAC163C2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AB0A0-54E6-4650-85D0-7C6E23146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65D2A-B5E3-4524-8651-373053F9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2A707-4F15-4CF5-B899-1E6B08CF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EC329-6B70-4501-8130-6A189DC9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3FD9C-76E4-4D88-8AA8-86016F6E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6101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脑出血预后评估指标探索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脑出血预后评估的意义与重要性
 脑出血预后评估指标分类与选择
 临床表现与预后的相关性分析
 影像学指标对预后的预测价值
 血清学标志物在预后评估中的应用
 基因检测在脑出血预后评估中的作用
 预后评估指标的综合应用与优化
 脑出血预后评估指标的标准化与规范化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脑出血预后评估的意义与重要性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脑出血预后评估指标探索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脑出血预后评估的意义与重要性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脑出血预后评估的意义与重要性：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脑出血预后评估有助于临床医生对患者进行精准分层，以便制定个性化治疗方案，从而提高患者的生存率和功能恢复率。</a:t>
            </a:r>
          </a:p>
          <a:p>
            <a:r>
              <a:t>2. 脑出血预后评估可以为患者及其家属提供预后信息，帮助他们对治疗方案做出明智的决定。</a:t>
            </a:r>
          </a:p>
          <a:p>
            <a:r>
              <a:t>3. 脑出血预后评估还有助于临床医生开展科学研究，以探索新的治疗方法和改善患者预后的策略。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脑出血预后评估的影响因素：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出血量和部位：出血量越大，累及重要结构的可能性就越大，预后越差。出血部位不同，预后也不同。例如，深部出血预后往往比浅表出血差。</a:t>
            </a:r>
          </a:p>
          <a:p>
            <a:r>
              <a:t>2. 意识状态：意识状态是脑出血预后评估的重要指标之一。意识状态越差，预后越差。</a:t>
            </a:r>
          </a:p>
          <a:p>
            <a:r>
              <a:t>3. 年龄：年龄越大，预后越差。</a:t>
            </a:r>
          </a:p>
          <a:p>
            <a:r>
              <a:t>4. 血压：血压是脑出血的重要危险因素，血压越高，脑出血的风险就越大。</a:t>
            </a:r>
          </a:p>
          <a:p>
            <a:r>
              <a:t>5. 并发症：脑出血患者常合并有其他疾病，如高血压、糖尿病、心脏病等，这些并发症都会影响患者的预后。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脑出血预后评估的意义与重要性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脑出血预后评估的指标：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Glasgow昏迷评分（GCS）：GCS是评估患者意识状态的常用方法，也是脑出血预后评估的重要指标之一。GCS总分为15分，评分越低，意识状态越差，预后越差。</a:t>
            </a:r>
          </a:p>
          <a:p>
            <a:r>
              <a:t>2. 脑出血量：脑出血量是影响预后的重要因素之一。出血量越大，预后越差。</a:t>
            </a:r>
          </a:p>
          <a:p>
            <a:r>
              <a:t>3. 血块清除率：血块清除率是指脑出血后血块消退的速度。血块清除率越快，预后越佳。</a:t>
            </a:r>
          </a:p>
          <a:p>
            <a:r>
              <a:t>4. 神经功能缺损程度：神经功能缺损程度是评估患者预后的另一个重要指标。缺损程度越严重，预后越差。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脑出血预后评估的意义与重要性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脑出血预后评估的模型：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Logistic回归模型：Logistic回归模型是一种常用的统计模型，可用于预测脑出血患者的预后。该模型将患者的年龄、性别、出血量、意识状态等因素作为自变量，将预后作为因变量，通过计算得到一个回归方程，该方程可用于预测患者的预后。</a:t>
            </a:r>
          </a:p>
          <a:p>
            <a:r>
              <a:t>2. 神经网络模型：神经网络模型是一种机器学习模型，可用于预测脑出血患者的预后。该模型将患者的年龄、性别、出血量、意识状态等因素作为输入，通过多个隐含层进行处理，得到一个输出，该输出可用于预测患者的预后。</a:t>
            </a:r>
          </a:p>
          <a:p>
            <a:r>
              <a:t>3. 决策树模型：决策树模型是一种机器学习模型，可用于预测脑出血患者的预后。该模型将患者的年龄、性别、出血量、意识状态等因素作为特征，通过构建决策树，将患者分为不同的预后组。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脑出血预后评估的意义与重要性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脑出血预后评估的研究进展：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近年来，脑出血预后评估的研究取得了很大进展。越来越多的研究表明，年龄、性别、出血量、意识状态、神经功能缺损程度等因素与脑出血预后密切相关。</a:t>
            </a:r>
          </a:p>
          <a:p>
            <a:r>
              <a:t>2. 研究还发现，一些新的指标，如血块清除率、炎症因子水平等，也与脑出血预后有关。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脑出血预后评估指标分类与选择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脑出血预后评估指标探索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脑出血预后评估指标分类与选择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影像学指标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脑出血部位：良好的预后与脑出血部位有关，如基底节、丘脑是良好预后的良好指标，而脑干、小脑是预后差的指标。</a:t>
            </a:r>
          </a:p>
          <a:p>
            <a:r>
              <a:t>2. 出血量：出血量与预后密切相关，出血量越大，预后越差。</a:t>
            </a:r>
          </a:p>
          <a:p>
            <a:r>
              <a:t>3. 脑积水形成与容量扩大：脑积水、容量扩大均与脑水肿程度相关，容易导致脑疝，预后差。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病理生理指标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颅内压：颅内压增高可引起脑疝，是脑卒中的主要死亡原因。</a:t>
            </a:r>
          </a:p>
          <a:p>
            <a:r>
              <a:t>2. 脑水肿：脑水肿是脑卒中导致死亡和致残的主要原因，也是预后不良的重要指标。</a:t>
            </a:r>
          </a:p>
          <a:p>
            <a:r>
              <a:t>3. 脑缺血、缺氧：脑缺血、缺氧是脑卒中的常见并发症，可加重脑损伤，导致预后不良。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脑出血预后评估指标分类与选择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临床症状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意识障碍：意识障碍的严重程度与预后密切相关，意识障碍越严重，预后越差。</a:t>
            </a:r>
          </a:p>
          <a:p>
            <a:r>
              <a:t>2. 偏瘫：偏瘫是脑卒中的常见症状，也是预后不良的重要指标。</a:t>
            </a:r>
          </a:p>
          <a:p>
            <a:r>
              <a:t>3. 失语：失语是脑卒中的常见症状，也是预后不良的重要指标。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实验室检查指标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血糖：血糖升高可加重脑损伤，导致预后不良。</a:t>
            </a:r>
          </a:p>
          <a:p>
            <a:r>
              <a:t>2. 血脂：血脂升高可增加脑卒中的发生风险，也是预后不良的危险因素。</a:t>
            </a:r>
          </a:p>
          <a:p>
            <a:r>
              <a:t>3. 白细胞计数（WBC）：白细胞计数升高提示感染，也是预后不良的危险因素。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脑出血预后评估指标分类与选择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年龄及性别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年龄：年龄越大，预后越差。</a:t>
            </a:r>
          </a:p>
          <a:p>
            <a:r>
              <a:t>2. 性别：男性比女性更易发生脑卒中，且预后更差。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发病时间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起病时间：发病时间越长，预后越差。</a:t>
            </a:r>
          </a:p>
          <a:p>
            <a:r>
              <a:t>2. 发病至入院时间：发病至入院时间越长，预后越差。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临床表现与预后的相关性分析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脑出血预后评估指标探索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临床表现与预后的相关性分析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意识障碍严重程度与预后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1.意识障碍是脑出血预后的重要指标，与卒中的致残率和死亡率密切相关。</a:t>
            </a:r>
          </a:p>
          <a:p>
            <a:r>
              <a:t>2.意识障碍越严重，预后越差。</a:t>
            </a:r>
          </a:p>
          <a:p>
            <a:r>
              <a:t>3.苏醒后意识障碍持续时间与预后密切相关，持续时间越长，预后越差。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运动功能障碍严重程度与预后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1.运动功能障碍是脑出血预后的重要指标，与卒中的致残率和死亡率密切相关。</a:t>
            </a:r>
          </a:p>
          <a:p>
            <a:r>
              <a:t>2.运动功能障碍越严重，预后越差。</a:t>
            </a:r>
          </a:p>
          <a:p>
            <a:r>
              <a:t>3.运动功能障碍持续时间越长，预后越差。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临床表现与预后的相关性分析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认知功能障碍严重程度与预后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1.认知功能障碍是脑出血预后的重要指标，与卒中的致残率和死亡率密切相关。</a:t>
            </a:r>
          </a:p>
          <a:p>
            <a:r>
              <a:t>2.认知功能障碍越严重，预后越差。</a:t>
            </a:r>
          </a:p>
          <a:p>
            <a:r>
              <a:t>3.认知功能障碍持续时间越长，预后越差。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语言功能障碍严重程度与预后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1.语言功能障碍是脑出血预后的重要指标，与卒中的致残率和死亡率密切相关。</a:t>
            </a:r>
          </a:p>
          <a:p>
            <a:r>
              <a:t>2.语言功能障碍越严重，预后越差。</a:t>
            </a:r>
          </a:p>
          <a:p>
            <a:r>
              <a:t>3.语言功能障碍持续时间越长，预后越差。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临床表现与预后的相关性分析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日常生活活动能力严重程度与预后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1.日常生活活动能力是脑出血预后的重要指标，与卒中的致残率和死亡率密切相关。</a:t>
            </a:r>
          </a:p>
          <a:p>
            <a:r>
              <a:t>2.日常生活活动能力越严重，预后越差。</a:t>
            </a:r>
          </a:p>
          <a:p>
            <a:r>
              <a:t>3.日常生活活动能力持续时间越长，预后越差。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并发症发生率与预后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1.并发症的发生是脑出血预后的重要指标，与卒中的致残率和死亡率密切相关。</a:t>
            </a:r>
          </a:p>
          <a:p>
            <a:r>
              <a:t>2.并发症发生率越高，预后越差。</a:t>
            </a:r>
          </a:p>
          <a:p>
            <a:r>
              <a:t>3.并发症持续时间越长，预后越差。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影像学指标对预后的预测价值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脑出血预后评估指标探索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影像学指标对预后的预测价值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影像学评分量表，如ICH评分量表、HIC评分量表等，将脑出血的影像学特征进行量化评分，能够综合评估脑出血的严重程度和预后。</a:t>
            </a:r>
          </a:p>
          <a:p>
            <a:r>
              <a:t>2. 评分量表将脑出血的部位、容积、占位性病变及伴随的脑水肿等因素考量在内，能够有效预测脑出血患者的死亡率、功能障碍和独立生活能力等预后指标。</a:t>
            </a:r>
          </a:p>
          <a:p>
            <a:r>
              <a:t>3. 量化评分标准有助于进行大样本数据分析和临床研究，为脑出血的预后评估提供更客观、统一的标准。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脑出血部位与预后评估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脑出血的部位与预后密切相关，不同部位的脑出血可能导致不同的神经功能损害和预后差异。</a:t>
            </a:r>
          </a:p>
          <a:p>
            <a:r>
              <a:t>2. 深部脑出血（如丘脑出血、基底节出血等）往往预后较差，死亡率和致残率更高，功能恢复也较慢。</a:t>
            </a:r>
          </a:p>
          <a:p>
            <a:r>
              <a:t>3. 皮质下脑出血（如小脑出血、脑桥出血等）的预后相对较好，患者死亡率和致残率较低，功能恢复较快。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影像学评分量表与预后评估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影像学指标对预后的预测价值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脑出血的容积大小与预后相关，脑出血容积越大，预后越差，死亡率和致残率越高。</a:t>
            </a:r>
          </a:p>
          <a:p>
            <a:r>
              <a:t>2. 大体积脑出血（出血量超过30毫升）往往预后不良，死亡率和致残率高，即使存活下来，也可能留下严重的功能障碍。</a:t>
            </a:r>
          </a:p>
          <a:p>
            <a:r>
              <a:t>3. 小体积脑出血（出血量小于10毫升）的预后相对较好，死亡率和致残率较低，功能恢复较快。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脑室出血与预后评估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脑室出血是指脑出血累及脑室内，预后较差，死亡率和致残率较高。</a:t>
            </a:r>
          </a:p>
          <a:p>
            <a:r>
              <a:t>2. 脑室出血可导致脑脊液循环障碍，引起脑积水，进一步加重脑损伤，导致死亡或严重致残。</a:t>
            </a:r>
          </a:p>
          <a:p>
            <a:r>
              <a:t>3. 脑室出血的发生与脑出血的部位、容积、出血速度等因素相关，也是评估脑出血预后的重要指标。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脑出血容积与预后评估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https://d.book118.com/647016101135006054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脑出血预后评估的意义与重要性</vt:lpstr>
      <vt:lpstr>#. 脑出血预后评估的意义与重要性</vt:lpstr>
      <vt:lpstr>#. 脑出血预后评估的意义与重要性</vt:lpstr>
      <vt:lpstr>#. 脑出血预后评估的意义与重要性</vt:lpstr>
      <vt:lpstr>#. 脑出血预后评估的意义与重要性</vt:lpstr>
      <vt:lpstr> 脑出血预后评估指标分类与选择</vt:lpstr>
      <vt:lpstr> 脑出血预后评估指标分类与选择</vt:lpstr>
      <vt:lpstr> 脑出血预后评估指标分类与选择</vt:lpstr>
      <vt:lpstr> 脑出血预后评估指标分类与选择</vt:lpstr>
      <vt:lpstr> 临床表现与预后的相关性分析</vt:lpstr>
      <vt:lpstr> 临床表现与预后的相关性分析</vt:lpstr>
      <vt:lpstr> 临床表现与预后的相关性分析</vt:lpstr>
      <vt:lpstr> 临床表现与预后的相关性分析</vt:lpstr>
      <vt:lpstr> 影像学指标对预后的预测价值</vt:lpstr>
      <vt:lpstr> 影像学指标对预后的预测价值</vt:lpstr>
      <vt:lpstr> 影像学指标对预后的预测价值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2024-09-29T01:53:26.649</cp:lastPrinted>
  <dcterms:created xsi:type="dcterms:W3CDTF">2024-09-28T17:53:26Z</dcterms:created>
  <dcterms:modified xsi:type="dcterms:W3CDTF">2024-09-28T17:53:28Z</dcterms:modified>
</cp:coreProperties>
</file>