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1DAB95-CB6F-4CE2-9FFB-92864DE556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3F818E-E4B6-4D09-9BE3-430D5D7BA1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3F3C7D-D119-407F-A88B-D690249B44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7B1DCC-5313-4319-A63A-9D8F20D333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98A649-D63F-4864-9EE7-87383699DB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7FBD93A-A67C-41D1-8827-3468C76535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E0DCF4-1DA3-4920-883E-7D542DBA9A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5440F0-C2A5-4459-B97A-51F8E32AB5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4DC2DC-FF3F-4CD2-827E-BBF8430B5C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DA3272-E77F-483B-9C06-3367DCB030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0F3D00-16EF-4B99-AF5B-2BD62E73A7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7021110034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二位式气动执行机构工作原理及调试方法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调试方法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常见故障与排除方法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性能评估与优化建议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促进相关领域的技术发展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通过对二位式气动执行机构的研究，推动相关领域的技术进步和创新。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阐述二位式气动执行机构的工作原理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深入了解其内部构造和工作过程，为后续的分析和应用提供基础。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探讨二位式气动执行机构的调试方法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通过有效的调试手段，确保执行机构的稳定运行，提高系统的可靠性和安全性。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833" r="3833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二位式气动执行机构是一种将气压能转换为机械能的装置，具有两个稳定的工作位置，通常用于控制阀门的开关。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主要由气缸、活塞、阀杆、密封件等部件组成，其中气缸是执行机构的主体部分，活塞在气缸内做往复运动，阀杆与执行机构连接，用于传递控制信号。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结构组成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当气压作用在活塞上时，活塞带动阀杆运动，从而改变阀门的开度。根据气压的大小和方向，可以实现阀门的开启和关闭。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工作原理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二位式气动执行机构概述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工作原理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000" r="1600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气动执行机构主要由气缸、活塞、连杆、阀门等部件组成。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气缸是气动执行机构的外壳，内部充满压缩空气，为活塞提供动力。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活塞在气缸内做往复运动，通过连杆将动力传递给阀门，实现阀门的开启和关闭。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气动执行机构组成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7879079" y="1866934"/>
            <a:ext cx="3905250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当气动执行机构接收到控制信号时，电磁换向阀动作，改变压缩空气的流向。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622173" y="4109530"/>
            <a:ext cx="4029075" cy="8858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活塞通过连杆带动阀门动作，实现阀门的开启或关闭。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186" y="4992590"/>
            <a:ext cx="4343400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当气动执行机构接收到反向控制信号时，电磁换向阀再次动作，改变压缩空气的流向，使活塞反向运动，阀门恢复到原位。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963" y="3098058"/>
            <a:ext cx="3924300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压缩空气进入气缸的某一侧，推动活塞向另一侧运动。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工作过程描述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【原理图示】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（请在此处插入二位式气动执行机构原理图）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原理图示及解释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【解释】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原理图示展示了二位式气动执行机构的基本构造和工作原理。图中标注了气缸、活塞、连杆、阀门等关键部件，以及压缩空气的流向和控制信号的输入。通过图示可以清晰地理解气动执行机构的工作过程。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原理图示及解释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调试方法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检查气源及气路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确保气源干净、稳定，气路连接正确、无泄漏。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准备调试工具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准备好相应的调试工具，如压力表、螺丝刀、内六角扳手等。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确认执行机构规格型号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根据实际需要，选择正确的二位式气动执行机构规格型号，了解其性能参数和使用范围。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1972" r="1197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调试前准备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调整定位器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如有需要，可通过调整定位器来改变执行机构的行程或转角。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观察执行机构动作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给执行机构发送控制信号，观察其动作是否灵活、准确，有无卡滞、漏气等现象。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设定控制信号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根据实际需要，设定控制信号，如4-20mA电流信号或0-10V电压信号等。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连接气源与执行机构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将气源与执行机构连接，确保连接牢固、不漏气。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调整气压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通过调节减压阀，将气压调整到执行机构所需的工作压力范围内。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调试步骤详解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https://d.book118.com/647021110034006051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2024-09-24T03:41:58.531</cp:lastPrinted>
  <dcterms:created xsi:type="dcterms:W3CDTF">2024-09-23T19:41:58Z</dcterms:created>
  <dcterms:modified xsi:type="dcterms:W3CDTF">2024-09-23T19:42:00Z</dcterms:modified>
</cp:coreProperties>
</file>