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2201E-C539-4532-A042-57A242898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84136-CC11-4965-862B-59AC9670C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96C32-F232-4B1B-821B-AE5D3BDB4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C58C2-160A-41AD-987B-67A30EEF3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ACE7DA-E3B6-440F-911E-D4713FECC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A996BD-AA33-4A82-8CB5-DD5F6DCB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5BE90-2421-47D4-92C2-6E26CDF0A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7A158-1CBD-4FB0-81F7-6B1D88D58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C537D-65C4-4947-892A-D8BA8ED4A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BACFB-D283-4B4B-85D1-61F85C4A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E7B23-776A-4B8E-A63D-7E6C71554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22133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多指并指手术患儿护理查房PPT课件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康复与随访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78" r="107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介绍多指并指手术患儿的护理知识，提高护理效果。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多指并指是一种常见的先天性手部畸形，手术是治疗的有效方法，但术后护理对患儿的恢复至关重要。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75" r="144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多指并指是指手部出现多余的手指，且这些手指与其他正常手指相连。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多指并指根据手指的数量和并指的严重程度可分为不同的类型，如三指并指、四指并指等。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与患儿建立亲密的信任关系，缓解其紧张和恐惧感。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583" r="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解释手术过程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鼓励和安慰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向患儿及家长解释手术的必要性、过程和预期效果，使其对手术有正确的认识。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给予患儿鼓励和安慰，帮助其树立信心，积极配合手术。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对患儿进行全面的身体评估，确保其身体状况适合手术。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指导患儿进行必要的术前准备，如禁食、备皮等。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确保患儿没有感染病灶，预防术后感染。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向家长介绍患儿病情、手术的必要性及预期效果。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向家长传授术后护理知识，如伤口护理、疼痛管理、功能锻炼等。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鼓励家长给予患儿足够的心理支持，帮助其顺利度过术后恢复期。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保持手术伤口的清洁，避免感染。定期更换敷料，保持伤口干燥。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避免患儿自行触碰伤口，防止伤口裂开或感染。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手术后护理 伤口护理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https://d.book118.com/647022133051006034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2024-09-08T04:46:48.752</cp:lastPrinted>
  <dcterms:created xsi:type="dcterms:W3CDTF">2024-09-07T20:46:48Z</dcterms:created>
  <dcterms:modified xsi:type="dcterms:W3CDTF">2024-09-07T20:46:50Z</dcterms:modified>
</cp:coreProperties>
</file>