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FDBFBC-8956-4F35-9801-26CEA80CE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3166D-C929-4D82-96E4-7FEC90EB9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E8650A-A6CE-4840-87D6-78A528F48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A6CC94-7C95-4C3A-8FC0-4F8E500E1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DDE22D-AE1B-43E2-AB11-53ED6BB416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A9A2DA-C214-4BDB-B5A2-4239A1EC82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BEC230-4188-4F19-875A-2609E9C7FE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DA6244-537E-4237-9512-BFF05112FD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E22C8E-5AF7-42DB-A881-0C07F9669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237CC-2FA1-4B95-898C-109D421B81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0AEA23-BB0B-4B4F-BD9B-B93CE0DCB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22143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机器学习人工智能的核心</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机器学习概述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机器学习算法分类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神经网络原理及应用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特征提取与降维技术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模型评估与优化策略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机器学习发展趋势和挑战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机器学习概述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机器学习是一种通过训练数据自动发现规律和模式，并应用于新数据的算法和模型的技术。</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机器学习经历了从符号学习到统计学习再到深度学习的演变，不断推动着人工智能领域的发展。</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发展历程</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与传统编程区别与联系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区别</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传统编程是通过编写规则和逻辑来处理任务，而机器学习是通过训练数据自动学习规则和模式。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联系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机器学习需要编程实现算法和模型，同时传统编程也可以利用机器学习技术提高效率和准确性。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5473" r="5473"/>
          <a:stretch>
            <a:fillRect/>
          </a:stretch>
        </p:blipFill>
        <p:spPr>
          <a:xfrm>
            <a:off x="6099051"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机器学习广泛应用于图像识别、语音识别、自然语言处理、推荐系统、智能客服等领域。</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机器学习能够自动处理大量数据，发现其中的规律和模式，提高决策的准确性和效率，为企业和社会带来巨大的商业价值和社会价值。</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应用领域</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价值体现</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应用领域及价值体现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机器学习算法分类</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线性回归</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通过最小化预测值与真实值之间的误差平方和，得到最优的线性模型参数。</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逻辑回归</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用于二分类问题，通过逻辑函数将线性回归的结果映射到(0,1)之间，得到样本点属于某一类别的概率。</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支持向量机</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通过在高维空间中寻找一个超平面，使得该超平面能够最大化地将不同类别的样本点分隔开。</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决策树与随机森林</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决策树通过树形结构进行分类或回归，随机森林则是构建多棵决策树并结合它们的预测结果来提高模型的泛化能力。</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监督学习算法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9228" b="1922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聚类算法</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如K-means、层次聚类等，用于将相似的样本点归为一类，不同的类别之间具有较大的差异。</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降维算法</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如主成分分析、自编码器等，用于将高维数据映射到低维空间，同时保留数据中的主要特征。</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异常检测</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通过统计学方法或机器学习模型来识别数据中的异常值或离群点。</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无监督学习算法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利用部分有标签数据和大量无标签数据进行训练，通过标签传播的方式将标签信息从有标签数据扩散到无标签数据。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标签传播算法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先使用有标签数据训练一个初始模型，然后用该模型对无标签数据进行预测，将预测结果作为伪标签加入到训练集中，再次训练模型，如此迭代进行。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自训练算法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半监督学习算法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强化学习算法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结合了值函数和策略梯度的思想，通过演员网络来选择动作，评论家网络来评估动作的好坏，并共同优化演员和评论家网络。</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演员-评论家算法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通过计算每个状态或状态-动作对的值函数来评估智能体在不同状态下的表现，并根据值函数进行决策。</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基于值函数的强化学习</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直接对策略进行参数化表示，并通过梯度上升的方法来最大化期望回报，从而得到最优策略。</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基于策略梯度的强化学习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神经网络原理及应用</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神经元模型</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激活函数</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引入非线性因素，使神经网络能够学习和模拟复杂的非线性关系。</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前向传播</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输入信号通过神经元网络逐层传递，最终得到输出结果。</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神经网络的基本单元，模拟生物神经元的结构和功能。</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反向传播</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根据输出结果与真实值之间的误差，逐层调整神经元权重，使神经网络逐渐逼近目标函数。</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神经网络基本原理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深度神经网络</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包含多个隐藏层的神经网络，具有更强的特征提取和学习能力。</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梯度消失与梯度爆炸</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深度神经网络训练过程中可能出现的问题，需要通过特定的技术手段进行解决。</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模型优化</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通过改进网络结构、优化算法等方法提高深度神经网络的性能。</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深度学习技术剖析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https://d.book118.com/647022143152006043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2024-09-17T20:50:18.534</cp:lastPrinted>
  <dcterms:created xsi:type="dcterms:W3CDTF">2024-09-17T12:50:18Z</dcterms:created>
  <dcterms:modified xsi:type="dcterms:W3CDTF">2024-09-17T12:50:20Z</dcterms:modified>
</cp:coreProperties>
</file>