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702F3-0719-42CE-8449-39F548789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22572-439D-4A65-9A4A-ECD52ACF0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098A7-6FCE-48EE-B1BB-9112FC78E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0363D-A4F0-4265-BE8D-B19F28B6E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57C2C2-DFDC-4C79-B259-851DE496E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118FDE-95E3-4C17-9FAB-6805525EF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1E3568-1499-4A1B-B571-31D9FFB3B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7EF4C-09BB-4D89-9C13-C9956592C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7471B-3C10-4E20-9404-DEC941DFB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0B43B-2176-4E12-BA16-978AB70FB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6964F-9B3E-4468-8DCC-B3A50A0E5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231040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百度电子商务案例分析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百度电子商务的营销策略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百度电子商务的技术支持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百度电子商务的运营管理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百度电子商务的客户服务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百度电子商务的挑战与机遇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通过分析百度电子商务案例，深入了解电子商务的发展趋势、市场规模和竞争格局。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探讨电子商务发展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探究百度在电子商务领域的战略布局、业务模式和创新能力，以及面临的挑战和机遇。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揭示百度电子商务战略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为其他企业和投资者提供电子商务发展的借鉴和启示，促进电子商务行业的健康发展。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提供借鉴和启示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百度电子商务模式分析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详细分析百度电子商务的业务模式、盈利模式、营销策略和物流配送等方面的特点和优势。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百度电子商务挑战与机遇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客观分析百度电子商务面临的挑战，如市场竞争、法规政策、技术变革等，并探讨其发展机遇和前景。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百度电子商务技术创新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重点探讨百度在电子商务领域的技术创新，如人工智能、大数据、云计算等技术的应用和融合。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百度电子商务业务概述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简要介绍百度电子商务的发展历程、主要业务和市场份额。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百度电子商务概述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起步阶段（2000-2009年）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百度在成立初期主要专注于为用户提供搜索服务，随着互联网的快速发展和用户需求的变化，百度逐渐意识到电子商务领域的巨大潜力，并开始尝试涉足电商领域。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快速发展阶段（2010-2015年）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在这个阶段，百度加大了对电子商务领域的投入，推出了一系列电商产品和服务，如百度有啊、百度乐居、百度糯米等，覆盖了多个领域和行业。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整合与升级阶段（2016年至今）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近年来，百度对电子商务业务进行了整合和升级，将重点放在了AI与电商的结合上，推出了智能小程序、度小店等创新产品和服务，进一步提升了用户体验和购物便捷性。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百度电子商务的发展历程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B2C模式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百度通过自身的电商平台为消费者提供商品和服务。在这个模式下，百度负责商品的采购、存储、销售和售后服务等环节。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百度通过线上平台为消费者提供线下商户的信息和服务。在这个模式下，消费者可以在百度平台上查找附近的商户、预订服务或购买商品，然后到线下商户进行消费。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智能小程序电商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百度利用AI技术推出了智能小程序电商服务。商家可以通过智能小程序在百度平台上展示和销售商品，消费者则可以通过智能小程序进行购物和支付等操作。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百度电子商务的业务模式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根据第三方数据机构发布的报告，百度在中国电子商务市场占据了一定的市场份额，尤其在某些细分领域如搜索电商、智能小程序电商等方面表现突出。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电子商务市场呈现出阿里巴巴、京东等巨头领跑的局面。然而，随着市场的不断变化和消费者需求的多样化，百度凭借其强大的技术实力和创新能力，在电商领域逐渐崭露头角，成为一股不可忽视的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百度电子商务的市场地位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百度电子商务的营销策略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针对用户搜索习惯，精选关键词，提高网站在搜索引擎中的排名。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优化网站结构，使其更易于被搜索引擎抓取和索引。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提供高质量、有价值的内容，吸引用户点击和分享，提高网站权重。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定期分析社交媒体营销数据，优化推广策略，提高营销效果。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根据目标用户群体特征，选择合适的社交媒体平台进行推广。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制定有趣、有吸引力的社交媒体内容，引发用户关注和讨论。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明确内容营销的目标受众和需求，制定符合用户需求的内容计划。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内容制作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生产高质量、有趣、有用的内容，包括文章、视频、图片等。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内容推广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通过社交媒体、博客、论坛等渠道推广内容，吸引潜在用户关注和访问。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百度电子商务的技术支持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通过挖掘用户行为、交易数据等信息，分析用户需求和市场趋势，为产品优化和营销策略提供数据支持。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将复杂的数据通过图表、图像等方式展现出来，帮助决策者更直观地理解数据和分析结果。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利用历史数据和统计学方法构建预测模型，预测未来市场趋势和用户行为，为企业决策提供参考。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https://d.book118.com/647023104012006035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2024-09-09T07:01:53.776</cp:lastPrinted>
  <dcterms:created xsi:type="dcterms:W3CDTF">2024-09-08T23:01:53Z</dcterms:created>
  <dcterms:modified xsi:type="dcterms:W3CDTF">2024-09-08T23:01:55Z</dcterms:modified>
</cp:coreProperties>
</file>