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56C45-8721-4A93-B3BE-415BF54C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D43BE-F30C-4A95-BE37-041FCC3ED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6C84D-3D01-41B1-90D7-AB567501B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FB4BF-13DB-44FF-8103-F935CC22E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B58B7-52C9-4AEB-9CF7-33CAA8A6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D0E0D-86D2-43AB-9A0E-18E070CA0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4D4A2E-51FD-47F7-B38B-04A94C592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F6A08-9CB7-47B0-9ED2-680A41643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5E10A-B4A5-4CA1-8B4F-8253E20FE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EDF01-23CC-4CA5-A597-93A60AB2D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5D372-EABF-4D42-8D37-1D906457E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24144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新智能制造产业的智能制造设备与工装设计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智能制造设备与工装设计概述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智能制造设备关键技术分析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工装设计原理与方法探讨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智能制造设备与工装集成解决方案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智能制造设备与工装设计概述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智能制造是一种基于新一代信息技术，贯穿设计、生产、管理、服务等制造活动各个环节，具有信息深度自感知、智慧优化自决策、精准控制自执行等功能的先进制造过程、系统与模式的总称。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随着人工智能、大数据、云计算等技术的不断发展，智能制造正朝着数字化、网络化、智能化方向加速发展，实现制造过程的自动化、柔性化、智能化和集成化。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33" r="262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智能制造设备是实现智能制造的物质基础，其设计直接影响到制造过程的效率、质量和成本。优秀的设备设计能够提高生产效率、降低能耗、减少故障率，从而提升企业的竞争力。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工装是制造过程中的重要辅助工具，其设计对于确保产品质量、提高生产效率、降低工人劳动强度具有重要意义。合理的工装设计能够实现快速换模、减少调试时间、提高加工精度等目标。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工装设计作用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设备与工装设计在智能制造中作用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目前，智能制造设备与工装设计已广泛应用于汽车、机械、电子、航空航天等制造业领域。随着技术的不断进步和市场需求的日益增长，其应用范围和深度不断扩大。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智能制造设备与工装设计将继续朝着高精度、高效率、高可靠性方向发展，同时更加注重环保、节能和人性化设计。此外，随着5G、物联网等新技术的普及应用，智能制造设备与工装设计的智能化水平将进一步提升，实现更加柔性化、个性化的生产模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智能制造设备关键技术分析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包括温度传感器、压力传感器、位移传感器等，用于实时监测制造过程中的各种物理量。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传感器精度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高精度传感器能够提供更准确的数据，有助于提高制造过程的控制精度和产品质量。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通过构建传感器网络，实现多个传感器之间的数据共享和协同工作，提高制造过程的智能化水平。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采用先进的控制算法，如模糊控制、神经网络控制等，实现对制造过程的精确控制。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控制算法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根据制造过程的特点和要求，设计专用的控制器，提高控制系统的性能和稳定性。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将多个控制系统进行集成，实现统一的管理和调度，提高制造过程的整体效率。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控制系统集成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包括工业机器人、服务机器人等，用于自动化完成制造过程中的各种任务。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机器人编程与控制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通过编程和控制技术，实现机器人的自主运动和精确操作，提高制造过程的自动化程度。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机器人视觉与感知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利用机器视觉和感知技术，使机器人能够识别和感知周围环境，实现更智能化的操作。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利用云计算平台强大的计算和存储能力，对制造过程中产生的大量数据进行处理和分析。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物联网与云计算融合优势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物联网与云计算的融合可以实现制造过程的远程监控和管理，提高制造过程的智能化和自动化水平。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通过物联网技术，将制造设备、传感器、机器人等连接起来，实现数据的实时采集和传输。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物联网和云计算融合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工装设计原理与方法探讨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881" r="348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工装设计是指为满足特定生产需求，对工艺装备进行规划、设计和制造的过程，旨在提高生产效率、降低成本并保障产品质量。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工装设计定义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工装设计应遵循实用性、经济性、安全性、可靠性等原则，确保工装设备能够满足生产要求并适应不同的生产环境。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工装设计基本概念及原则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工艺流程优化和生产线布局规划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通过对生产过程中的各个环节进行分析和改进，消除浪费、提高效率，实现工艺流程的优化。包括减少工序数量、缩短生产周期、降低能源消耗等。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生产线布局规划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根据生产工艺流程和车间空间条件，合理规划生产线布局，使得物料流动顺畅、操作便捷、设备利用率高。同时考虑未来产能扩展和柔性生产需求。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根据工件形状、尺寸和加工要求，选择合适的夹具类型和规格。考虑夹具的定位精度、夹紧力、操作便捷性等因素。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针对加工需求和机床性能，选择合适的刀具类型和材质。考虑刀具的耐用度、切削效率、成本等因素，进行合理的刀具配置和管理。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夹具、刀具等辅助器具选型和配置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夹具选型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https://d.book118.com/647024144026006043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2024-09-16T21:25:58.691</cp:lastPrinted>
  <dcterms:created xsi:type="dcterms:W3CDTF">2024-09-16T13:25:58Z</dcterms:created>
  <dcterms:modified xsi:type="dcterms:W3CDTF">2024-09-16T13:26:00Z</dcterms:modified>
</cp:coreProperties>
</file>