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03E09-3D6C-4041-BF2B-799605D1C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161B1-68C0-41B7-B3EA-F3037F46D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21749-026F-4C0A-B69E-0574DE7A5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E7E6E-3405-409E-828A-985BE6EF0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929E62-69AE-41A5-8210-D972AE247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4D3181-BF5D-4564-B01C-511C13EBF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708BF8-7257-4082-ABEA-B824E2506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37D5E-5F9C-444F-8A4C-E2AE65F4F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133D9-61FE-440E-A5EE-82C8896CC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0E143-1A9E-4D82-863A-6835C3A3B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103D0-782D-44B6-9461-4ACE6C9B2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emf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25113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踝骨骨折病人护理PPT\n## 1.踝骨骨折概述及病因\n### 1.1踝骨骨折的定义与分类\n### 1.2踝骨骨折的常见病因\n### 1.3踝骨骨折的流行病学特点\n## 2.踝骨骨折的临床表现与诊断\n### 2.1踝骨骨折的临床表现\n### 2.2踝骨骨折的影像学诊断\n### 2.3踝骨骨折的临床分型与诊断要点\n## 3.踝骨骨折的治疗方法\n### 3.1非手术治疗：保守治疗与康复训练\n### 3.2手术治疗：内固定术与外固定术\n### 3.3踝骨骨折治疗的选择与个体化治疗\n## 4.踝骨骨折病人的护理评估\n### 4.1病人的一般资料评估\n### 4.2病人的心理评估\n### 4.3病人的生理评估\n## 5.踝骨骨折病人的护理措施\n### 5.1疼痛护理与心理护理\n### 5.2外科护理与康复护理\n### 5.3预防并发症与护理指导\n## 6.踝骨骨折病人的健康教育\n### 6.1踝骨骨折病人的康复指导\n### 6.2踝骨骨折病人的预防措施\n### 6.3踝骨骨折病人的生活方式调整\n## 7.踝骨骨折病人的护理结局与评估\n### 7.1护理结局的评价指标\n### 7.2护理结局的影响因素分析\n### 7.3护理结局的持续改进与优化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踝骨骨折病人护理PPT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踝骨骨折概述及病因</a:t>
            </a:r>
            <a:endParaRPr/>
          </a:p>
        </p:txBody>
      </p:sp>
      <p:sp>
        <p:nvSpPr>
          <p:cNvPr id="10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踝骨骨折是指踝关节受到外力作用，导致踝关节的骨骼断裂的一种疾病。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踝关节是由胫骨、腓骨和距骨组成的关节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骨折部位可能包括胫骨、腓骨和距骨</a:t>
                </a:r>
                <a:endParaRPr/>
              </a:p>
            </p:txBody>
          </p:sp>
        </p:grpSp>
        <p:grpSp>
          <p:nvGrpSpPr>
            <p:cNvPr id="21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踝骨骨折的分类方法有多种，常见的分类方法包括：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根据骨折部位分为：胫骨骨折、腓骨骨折和距骨骨折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根据骨折程度分为：单纯骨折、粉碎性骨折和骨折脱位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根据骨折稳定性分为：稳定性骨折和不稳定性骨折</a:t>
                </a:r>
                <a:endParaRPr/>
              </a:p>
            </p:txBody>
          </p: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踝骨骨折的定义与分类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踝骨骨折的常见病因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2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踝骨骨折的常见病因包括：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外力作用：如摔倒、扭伤、撞击等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疲劳性损伤：如长时间站立、行走等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病理性骨折：如骨质疏松、肿瘤等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代谢性疾病：如糖尿病、肾功能不全等</a:t>
            </a:r>
            <a:endParaRPr/>
          </a:p>
        </p:txBody>
      </p:sp>
      <p:pic>
        <p:nvPicPr>
          <p:cNvPr id="22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踝骨骨折的流行病学特点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27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踝骨骨折的流行病学特点包括：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高发人群：青少年和老年人高发，尤其是男性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高发季节：春季和秋季高发，可能与户外活动增多有关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高发部位：胫骨骨折最常见，其次是腓骨骨折和距骨骨折</a:t>
            </a:r>
            <a:endParaRPr/>
          </a:p>
        </p:txBody>
      </p:sp>
      <p:cxnSp>
        <p:nvCxnSpPr>
          <p:cNvPr id="228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踝骨骨折的临床表现与诊断</a:t>
            </a:r>
            <a:endParaRPr/>
          </a:p>
        </p:txBody>
      </p:sp>
      <p:sp>
        <p:nvSpPr>
          <p:cNvPr id="23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3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踝骨骨折的临床表现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6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踝骨骨折的临床表现包括：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疼痛：骨折部位疼痛，活动受限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肿胀：骨折部位肿胀，皮肤紧张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瘀斑：骨折部位周围出现瘀斑，皮肤青紫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关节活动受限：关节活动受限，不能正常行走</a:t>
            </a:r>
            <a:endParaRPr/>
          </a:p>
        </p:txBody>
      </p:sp>
      <p:cxnSp>
        <p:nvCxnSpPr>
          <p:cNvPr id="237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8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踝骨骨折的影像学诊断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41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踝骨骨折的影像学诊断方法包括：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X线检查：是踝骨骨折的首选检查方法，可以明确骨折部位和程度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CT检查：对于复杂骨折和关节内骨折，CT检查可以提供更详细的影像信息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MRI检查：对于怀疑有韧带损伤或关节软骨损伤的患者，可以进行MRI检查</a:t>
            </a:r>
            <a:endParaRPr/>
          </a:p>
        </p:txBody>
      </p:sp>
      <p:cxnSp>
        <p:nvCxnSpPr>
          <p:cNvPr id="242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踝骨骨折的临床分型包括：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根据骨折部位分为：胫骨骨折、腓骨骨折和距骨骨折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根据骨折程度分为：单纯骨折、粉碎性骨折和骨折脱位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根据骨折稳定性分为：稳定性骨折和不稳定性骨折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诊断要点：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根据病史和临床表现进行初步诊断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通过影像学检查明确骨折部位和程度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结合临床分型选择合适的治疗方法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踝骨骨折的临床分型与诊断要点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踝骨骨折的治疗方法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保守治疗：适用于稳定性骨折和不稳定性骨折，如单纯骨折和粉碎性骨折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骨折复位：通过手法或手术将骨折复位至正常位置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固定：使用石膏或支具固定骨折部位，保持骨折稳定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药物治疗：使用消炎镇痛药、活血化瘀药等缓解症状</a:t>
                </a:r>
                <a:endParaRPr/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康复训练：在骨折愈合后进行，旨在恢复关节功能和提高生活质量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关节活动度训练：通过被动运动和主动运动恢复关节活动度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肌力训练：通过肌力训练恢复肌肉力量，提高关节稳定性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平衡训练：通过平衡训练提高患者的平衡能力，预防跌倒</a:t>
                </a:r>
                <a:endParaRPr/>
              </a:p>
            </p:txBody>
          </p:sp>
        </p:grpSp>
      </p:grpSp>
      <p:sp>
        <p:nvSpPr>
          <p:cNvPr id="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非手术治疗：保守治疗与康复训练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内固定术：适用于不稳定骨折和复杂骨折，如骨折脱位和粉碎性骨折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使用钢板、螺钉等内固定物将骨折固定在正常位置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手术创伤较小，恢复较快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可以早期进行康复训练</a:t>
                </a:r>
                <a:endParaRPr/>
              </a:p>
            </p:txBody>
          </p:sp>
        </p:grpSp>
        <p:grpSp>
          <p:nvGrpSpPr>
            <p:cNvPr id="2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外固定术：适用于开放性骨折、多发骨折和合并严重软组织损伤的骨折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使用外固定架将骨折固定在正常位置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手术创伤较大，恢复较慢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康复训练需要等待骨折愈合后</a:t>
                </a:r>
                <a:endParaRPr/>
              </a:p>
            </p:txBody>
          </p: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手术治疗：内固定术与外固定术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治疗选择：根据骨折类型、患者年龄、身体状况等因素选择合适的治疗方法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非手术治疗：适用于稳定性骨折和不稳定性骨折，如单纯骨折和粉碎性骨折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手术治疗：适用于不稳定骨折和复杂骨折，如骨折脱位和粉碎性骨折</a:t>
                </a:r>
                <a:endParaRPr/>
              </a:p>
            </p:txBody>
          </p:sp>
        </p:grpSp>
        <p:grpSp>
          <p:nvGrpSpPr>
            <p:cNvPr id="3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个体化治疗：根据患者的具体情况制定个性化的治疗方案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合并症处理：如糖尿病患者需要控制血糖，肾功能不全患者需要调整药物等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康复训练计划：根据患者的康复需求制定个性化的康复训练计划</a:t>
                </a:r>
                <a:endParaRPr/>
              </a:p>
            </p:txBody>
          </p:sp>
        </p:grpSp>
      </p:grpSp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踝骨骨折治疗的选择与个体化治疗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踝骨骨折病人的护理评估</a:t>
            </a:r>
            <a:endParaRPr/>
          </a:p>
        </p:txBody>
      </p:sp>
      <p:sp>
        <p:nvSpPr>
          <p:cNvPr id="4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4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收集患者的基本信息，如年龄、性别、职业等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了解患者的受伤经过，如摔倒、扭伤等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5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评估患者的全身状况，如生命体征、既往病史等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5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病人的一般资料评估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https://d.book118.com/647025113006006042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踝骨骨折病人护理PPT</vt:lpstr>
      <vt:lpstr>踝骨骨折概述及病因</vt:lpstr>
      <vt:lpstr>PowerPoint Presentation</vt:lpstr>
      <vt:lpstr>PowerPoint Presentation</vt:lpstr>
      <vt:lpstr>PowerPoint Presentation</vt:lpstr>
      <vt:lpstr>踝骨骨折的临床表现与诊断</vt:lpstr>
      <vt:lpstr>PowerPoint Presentation</vt:lpstr>
      <vt:lpstr>PowerPoint Presentation</vt:lpstr>
      <vt:lpstr>PowerPoint Presentation</vt:lpstr>
      <vt:lpstr>踝骨骨折的治疗方法</vt:lpstr>
      <vt:lpstr>PowerPoint Presentation</vt:lpstr>
      <vt:lpstr>PowerPoint Presentation</vt:lpstr>
      <vt:lpstr>PowerPoint Presentation</vt:lpstr>
      <vt:lpstr>踝骨骨折病人的护理评估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2024-09-15T02:51:57.311</cp:lastPrinted>
  <dcterms:created xsi:type="dcterms:W3CDTF">2024-09-14T18:51:57Z</dcterms:created>
  <dcterms:modified xsi:type="dcterms:W3CDTF">2024-09-14T18:51:59Z</dcterms:modified>
</cp:coreProperties>
</file>