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566F7-1F1B-4564-B7BF-FEFD7B660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E7E93-DBB1-4D18-AA3D-6BC3B079D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23B21-17BA-4A8A-A6EC-118CFA0DB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52189F-DD09-4983-A24E-4C175A18E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CB0C1C-D9A7-47B8-A26B-0AD51DDBC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7DFDDE-C777-4C23-834E-F840AB547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F11E09-3B52-4BAC-9EC8-24FE39D95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D2F03F-36DE-4506-BDBF-A106797EF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68D08-C9EC-46ED-9EFC-92DA6DAB7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01630-690D-47DC-8BAC-2D1BA439C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0CFEC-0139-4541-A746-DD1EDE76A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260051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93076" y="1567602"/>
            <a:ext cx="10106025" cy="20764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1例腰椎间盘突出症患者椎间孔镜术后下肢麻木的护理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930" y="4995313"/>
            <a:ext cx="2343150" cy="3619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患者基本信息与病史回顾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椎间孔镜手术简介及操作过程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术后下肢麻木原因分析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护理方案制定与实施过程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效果评价及持续改进策略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患者基本信息与病史回顾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张三（化名）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45岁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办公室职员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175cm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80kg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病史及诊断过程概述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既往史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无重大疾病史，无手术史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腰椎MRI示L4/5椎间盘突出，压迫右侧神经根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solidFill>
              <a:schemeClr val="accent4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腰痛伴右下肢放射痛、麻木6个月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腰椎活动受限，右下肢直腿抬高试验阳性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腰椎间盘突出症（L4/5）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术前讨论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术前准备与评估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44" b="1674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919" r="1491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明确手术指征，评估手术风险及预后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完善血常规、凝血功能、心电图等相关检查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术前禁食禁水，备皮，清洁灌肠等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与患者沟通，缓解紧张情绪，增强信心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椎间孔镜手术简介及操作过程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间孔镜手术是一种微创脊柱外科手术，通过特殊设计的椎间孔镜和相应的配套手术器械、成像和图像处理系统等共同组成的一个脊柱微创手术系统。在彻底切除突出或脱垂髓核的同时，清除骨质增生、治疗椎管狭窄、可以使用射频技术修补破损的纤维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椎间孔镜手术主要适用于腰椎间盘突出、腰椎管狭窄、腰椎滑脱等腰椎疾病的治疗，特别是对于那些经过保守治疗无效或反复发作的患者。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椎间孔镜手术原理及适应症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麻醉后，医生通过C型臂X光机透视定位病变椎间孔，然后在皮肤上切开一个小口，插入椎间孔镜和工作通道。在椎间孔镜下，医生可以清晰地看到突出的髓核和神经根，然后使用抓钳摘除突出的髓核，解除对神经根的压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手术过程中需要保持视野清晰，避免损伤神经根和周围组织。同时，医生需要熟练掌握椎间孔镜手术器械的使用方法，确保手术顺利进行。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手术步骤与操作技巧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为预防并发症的发生，医生需要在手术前对患者进行全面评估，制定详细的手术计划。同时，手术过程中需要严格遵守无菌操作原则，避免感染。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对于可能出现的并发症，医生需要制定相应的处理措施。例如，对于术后感染的患者，需要给予抗生素治疗和局部引流；对于神经损伤的患者，需要给予营养神经药物和康复治疗等。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术后下肢麻木原因分析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神经损伤可能性探讨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手术操作损伤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手术过程中，由于操作不慎或解剖结构变异等原因，可能损伤到神经根或神经纤维，导致术后下肢麻木。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神经根水肿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术后神经根水肿是椎间孔镜手术的常见并发症之一，可能由于手术刺激、炎症反应等引起，水肿压迫神经根可导致下肢麻木。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神经粘连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术后局部瘢痕形成和神经粘连也是导致下肢麻木的重要原因之一，粘连可能限制神经根的活动，引起牵拉和压迫症状。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手术过程中可能损伤到腰部血管，导致局部血液循环障碍，进而引起下肢麻木。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血管损伤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术后患者长时间卧床，血流速度减慢，容易形成血栓，阻塞血管，影响下肢血液循环，导致麻木症状。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667" r="15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术后肌肉痉挛可能压迫局部血管，影响血液循环，从而导致下肢麻木。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肌肉痉挛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局部血液循环障碍影响因素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https://d.book118.com/647026005153006045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2024-09-20T16:51:14.411</cp:lastPrinted>
  <dcterms:created xsi:type="dcterms:W3CDTF">2024-09-20T08:51:14Z</dcterms:created>
  <dcterms:modified xsi:type="dcterms:W3CDTF">2024-09-20T08:51:16Z</dcterms:modified>
</cp:coreProperties>
</file>