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11D52B-AA62-4F5A-8076-E879BCC2BC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464F0E-A5F2-47A0-B11F-5CB294A2D5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240BAF-4A5A-48C5-BDF5-EED5A14BD7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45BA123-B60F-400C-B70D-1AC296D283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22A4450-86C9-4D09-A24E-F2B3F6BC27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9EF9E42-FECB-42C4-934A-20933E1BEE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F81C55B-F6C3-491F-87C4-48D1B1DAAE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A7319FF-FDBA-474A-94A7-DE16B2289A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4216EC3-0428-4D14-9CDD-99FC2CA2BA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891C3B-EE27-4B77-B631-50B1806C6C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D5840B-7999-4429-A93B-6CC282938E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47030154034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学习中的困难与挑战</a:t>
            </a:r>
          </a:p>
        </p:txBody>
      </p:sp>
      <p:sp>
        <p:nvSpPr>
          <p:cNvPr id="3" name="AutoShape 3"/>
          <p:cNvSpPr/>
          <p:nvPr/>
        </p:nvSpPr>
        <p:spPr>
          <a:xfrm>
            <a:off x="878191" y="4363593"/>
            <a:ext cx="2414501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539184" y="4354068"/>
            <a:ext cx="235091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2024-01-24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36022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689387" y="6072206"/>
            <a:ext cx="229743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001074" y="877515"/>
            <a:ext cx="2792730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73390" y="1191132"/>
            <a:ext cx="6278486" cy="532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学习中的常见困难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学习中的挑战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克服学习困难的方法与策略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应对学习挑战的建议与措施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学习困难与挑战是教育领域普遍存在的问题，影响学生的学习效果和心理健康。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随着教育改革的深入和学生学习需求的多样化，解决学习困难与挑战变得尤为重要。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7838" b="7838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566" r="566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研究学习困难与挑战的成因和应对策略，有助于提高学生的学习效率和质量，促进教育公平。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0662" b="10662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学习困难与挑战的定义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学习困难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指在学习过程中，学生遇到的各种阻碍其顺利掌握知识和技能的障碍。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学习挑战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指学生在学习过程中需要克服的具有一定难度的问题和任务。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学习中的常见困难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无法根据学科特点和自身情况制定合适的学习计划和方法。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缺乏有效的学习策略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不会有效地记笔记、整理学习资料和进行复习。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笔记和复习技巧不足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花费大量时间学习，但效果不佳，无法高效吸收和掌握知识。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学习效率低下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学习方法不当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在学习、娱乐、社交等活动之间难以平衡，导致时间分配不均。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无法合理分配时间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2625" r="2262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拖延症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500" r="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缺乏计划性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习惯性地推迟学习任务，导致时间紧张，无法按时完成作业或备考。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没有制定明确的学习计划和时间表，导致学习进度混乱。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时间管理困难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在学习过程中容易受到外界干扰，如手机、社交媒体等。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7667" r="766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2792" r="12792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250" r="250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容易分心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遇到学习难题时容易放弃，缺乏克服困难的决心和毅力。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缺乏坚持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无法抵制诱惑，如过度娱乐、熬夜等，影响学习状态和效果。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自我约束力不足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缺乏自律与毅力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缺乏必要的教材、参考书和学习资料，影响学习效果。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9208" r="9208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教材资料匮乏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学习环境嘈杂、拥挤或设施不完善，影响学习效率和质量。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学习环境不佳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1083" r="11083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无法接触到优质的学习资源，如优秀的老师、先进的教学设备等。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无法获取优质资源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学习资源不足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学习中的挑战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学生需要适应不同的教学方法，如讲座、研讨会、小组学习等，并理解各种评估标准，如考试、论文、项目等。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不同的教学方法和评估标准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在新的学习环境中，学生需要重新建立社交圈子，与来自不同背景的同学建立联系和合作。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新的社交圈子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学生需要学会有效管理时间，平衡学习、社交和娱乐等活动，并保持自律和积极的态度。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时间管理和自律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适应新的学习环境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学业压力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学生需要应对繁重的学业任务，如阅读、写作、考试等，以及保持良好的学习成绩。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竞争压力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学生需要面对来自同龄人的竞争压力，以及与更优秀的同学比较的压力。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期望压力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学生需要满足家长、老师和社会对他们的期望，这可能导致他们感到焦虑和不安。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应对学习压力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9292" r="929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自我评估和反思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学生需要学会自我评估和反思，了解自己的学习进度和效果，及时调整学习策略。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制定学习计划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学生需要学会制定合理的学习计划，明确学习目标和时间安排。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寻找学习资源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学生需要知道如何寻找和利用各种学习资源，如图书馆、互联网、老师等。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培养自主学习能力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https://d.book118.com/647030154034006034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41400"/>
      </a:dk1>
      <a:lt1>
        <a:srgbClr val="F0FFD9"/>
      </a:lt1>
      <a:dk2>
        <a:srgbClr val="000000"/>
      </a:dk2>
      <a:lt2>
        <a:srgbClr val="FFFFFF"/>
      </a:lt2>
      <a:accent1>
        <a:srgbClr val="2C4A1E"/>
      </a:accent1>
      <a:accent2>
        <a:srgbClr val="29701D"/>
      </a:accent2>
      <a:accent3>
        <a:srgbClr val="6FBD2F"/>
      </a:accent3>
      <a:accent4>
        <a:srgbClr val="93BD42"/>
      </a:accent4>
      <a:accent5>
        <a:srgbClr val="B6C431"/>
      </a:accent5>
      <a:accent6>
        <a:srgbClr val="C8E06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95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2024-09-08T00:57:32.702</cp:lastPrinted>
  <dcterms:created xsi:type="dcterms:W3CDTF">2024-09-07T16:57:32Z</dcterms:created>
  <dcterms:modified xsi:type="dcterms:W3CDTF">2024-09-07T16:57:34Z</dcterms:modified>
</cp:coreProperties>
</file>