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7849E-7D6D-4DA8-9A04-D5A861033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B85C7-5CB8-49AE-804E-939CD38B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6E4B-D94E-4FD3-A2F1-AB45F5E68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18D53-DBDB-4F0B-B851-DCFBC6A1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BB975-A12F-4379-BD75-DDC7468F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2C2537-A998-4C2A-9774-6668E038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BFE4D-C04D-4E52-8727-F23F75B9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5D528-30AA-47C0-87DB-0456EAAE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EA954-4F01-4197-ABD5-AB8A573C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26598-9237-4403-9DBD-DA3EE850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A8F7-98AF-4A91-8251-5996B771B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15" r:id="rId2"/>
    <p:sldLayoutId id="2147497016" r:id="rId3"/>
    <p:sldLayoutId id="2147497017" r:id="rId4"/>
    <p:sldLayoutId id="2147497018" r:id="rId5"/>
    <p:sldLayoutId id="2147497019" r:id="rId6"/>
    <p:sldLayoutId id="2147497020" r:id="rId7"/>
    <p:sldLayoutId id="2147497021" r:id="rId8"/>
    <p:sldLayoutId id="2147497022" r:id="rId9"/>
    <p:sldLayoutId id="2147497023" r:id="rId10"/>
    <p:sldLayoutId id="214749702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tags" Target="../tags/tag257.xml" /><Relationship Id="rId26" Type="http://schemas.openxmlformats.org/officeDocument/2006/relationships/tags" Target="../tags/tag258.xml" /><Relationship Id="rId27" Type="http://schemas.openxmlformats.org/officeDocument/2006/relationships/tags" Target="../tags/tag259.xml" /><Relationship Id="rId28" Type="http://schemas.openxmlformats.org/officeDocument/2006/relationships/tags" Target="../tags/tag260.xml" /><Relationship Id="rId29" Type="http://schemas.openxmlformats.org/officeDocument/2006/relationships/tags" Target="../tags/tag261.xml" /><Relationship Id="rId3" Type="http://schemas.openxmlformats.org/officeDocument/2006/relationships/tags" Target="../tags/tag235.xml" /><Relationship Id="rId30" Type="http://schemas.openxmlformats.org/officeDocument/2006/relationships/tags" Target="../tags/tag262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18" Type="http://schemas.openxmlformats.org/officeDocument/2006/relationships/tags" Target="../tags/tag279.xml" /><Relationship Id="rId19" Type="http://schemas.openxmlformats.org/officeDocument/2006/relationships/tags" Target="../tags/tag280.xml" /><Relationship Id="rId2" Type="http://schemas.openxmlformats.org/officeDocument/2006/relationships/tags" Target="../tags/tag263.xml" /><Relationship Id="rId20" Type="http://schemas.openxmlformats.org/officeDocument/2006/relationships/tags" Target="../tags/tag281.xml" /><Relationship Id="rId21" Type="http://schemas.openxmlformats.org/officeDocument/2006/relationships/tags" Target="../tags/tag282.xml" /><Relationship Id="rId22" Type="http://schemas.openxmlformats.org/officeDocument/2006/relationships/tags" Target="../tags/tag283.xml" /><Relationship Id="rId23" Type="http://schemas.openxmlformats.org/officeDocument/2006/relationships/tags" Target="../tags/tag284.xml" /><Relationship Id="rId24" Type="http://schemas.openxmlformats.org/officeDocument/2006/relationships/tags" Target="../tags/tag285.xml" /><Relationship Id="rId25" Type="http://schemas.openxmlformats.org/officeDocument/2006/relationships/tags" Target="../tags/tag286.xml" /><Relationship Id="rId26" Type="http://schemas.openxmlformats.org/officeDocument/2006/relationships/tags" Target="../tags/tag287.xml" /><Relationship Id="rId27" Type="http://schemas.openxmlformats.org/officeDocument/2006/relationships/tags" Target="../tags/tag288.xml" /><Relationship Id="rId28" Type="http://schemas.openxmlformats.org/officeDocument/2006/relationships/tags" Target="../tags/tag289.xml" /><Relationship Id="rId29" Type="http://schemas.openxmlformats.org/officeDocument/2006/relationships/tags" Target="../tags/tag290.xml" /><Relationship Id="rId3" Type="http://schemas.openxmlformats.org/officeDocument/2006/relationships/tags" Target="../tags/tag264.xml" /><Relationship Id="rId30" Type="http://schemas.openxmlformats.org/officeDocument/2006/relationships/tags" Target="../tags/tag291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3300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清新澹雅茶杯PPT课件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茶杯的起源与历史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清新澹雅茶杯的特点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清新澹雅茶杯的应用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清新澹雅茶杯的市场现状与前景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清新澹雅茶杯的品牌与品质保障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茶杯的起源与历史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茶杯的起源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茶杯的起源可以追溯到古代中国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最早的茶杯是用陶土烧制而成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唐代开始出现瓷质茶杯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宋代开始出现釉下彩茶杯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明清时期，茶杯的种类和样式更加丰富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现代茶杯的材质和设计更加多样化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茶杯的历史发展</a:t>
            </a:r>
            <a:endParaRPr lang="zh-CN" altLang="en-US"/>
          </a:p>
        </p:txBody>
      </p:sp>
      <p:sp>
        <p:nvSpPr>
          <p:cNvPr id="10490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古代茶杯：陶器、瓷器、漆器等材质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现代茶杯：玻璃、不锈钢、陶瓷等材质，设计多样，注重实用性和美观性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明清茶杯：青花瓷、五彩瓷、珐琅彩瓷等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唐代茶杯：青瓷、白瓷、黑釉瓷等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宋代茶杯：建盏、龙泉窑、景德镇窑等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茶杯的种类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紫砂茶杯：透气性好，保温效果好，适合冲泡各种茶叶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陶瓷茶杯：历史悠久，质地细腻，保温效果好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玻璃茶杯：透明度高，便于观察茶叶颜色和形态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不锈钢茶杯：耐用，易于清洗，适合外出携带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茶杯的文化内涵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茶杯的寓意：吉祥、如意、长寿等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茶杯的审美：清新澹雅，体现中国传统美学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茶杯的历史：起源于中国，历史悠久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茶杯的种类：瓷杯、陶杯、玻璃杯等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清新澹雅茶杯的特点</a:t>
            </a:r>
            <a:endParaRPr lang="zh-CN" altLang="en-US"/>
          </a:p>
        </p:txBody>
      </p:sp>
      <p:sp>
        <p:nvSpPr>
          <p:cNvPr id="104928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材质特点</a:t>
            </a:r>
            <a:endParaRPr lang="zh-CN" altLang="en-US"/>
          </a:p>
        </p:txBody>
      </p:sp>
      <p:sp>
        <p:nvSpPr>
          <p:cNvPr id="10493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采用优质陶瓷，质地细腻，手感舒适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耐高温，不易变形，适合泡茶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环保健康，无毒无害，符合现代人的健康需求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釉面光滑，色泽淡雅，具有较高的艺术价值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工艺特点</a:t>
            </a:r>
            <a:endParaRPr lang="zh-CN" altLang="en-US"/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采用优质陶瓷材料，质地细腻，手感舒适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茶杯底部有防滑设计，使用安全方便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茶杯内部采用双层结构，保温效果好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设计简约，线条流畅，色彩淡雅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装饰特点</a:t>
            </a:r>
            <a:endParaRPr lang="zh-CN" altLang="en-US"/>
          </a:p>
        </p:txBody>
      </p:sp>
      <p:sp>
        <p:nvSpPr>
          <p:cNvPr id="10494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颜色：以淡雅、清新的颜色为主，如白色、蓝色、绿色等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装饰：可搭配一些简单的装饰，如花朵、树叶等，增加茶杯的装饰性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设计：简洁、大方，注重线条和形状的简洁性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材质：采用陶瓷、玻璃等材质，具有光滑、细腻的质感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文化内涵</a:t>
            </a:r>
            <a:endParaRPr lang="zh-CN" altLang="en-US"/>
          </a:p>
        </p:txBody>
      </p:sp>
      <p:sp>
        <p:nvSpPr>
          <p:cNvPr id="10495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材质选择：选用天然材料，如陶瓷、竹木等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茶杯设计：清新淡雅，符合中国传统审美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工艺制作：手工制作，体现匠人精神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寓意象征：茶杯上的图案、文字等，寓意吉祥、美好、和谐等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清新澹雅茶杯的应用</a:t>
            </a:r>
            <a:endParaRPr lang="zh-CN" altLang="en-US"/>
          </a:p>
        </p:txBody>
      </p:sp>
      <p:sp>
        <p:nvSpPr>
          <p:cNvPr id="10496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https://d.book118.com/647033002002006044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0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清新澹雅茶杯PPT课件</vt:lpstr>
      <vt:lpstr>目录</vt:lpstr>
      <vt:lpstr>添加章节标题</vt:lpstr>
      <vt:lpstr>茶杯的起源与历史</vt:lpstr>
      <vt:lpstr>茶杯的起源</vt:lpstr>
      <vt:lpstr>茶杯的历史发展</vt:lpstr>
      <vt:lpstr>茶杯的种类</vt:lpstr>
      <vt:lpstr>茶杯的文化内涵</vt:lpstr>
      <vt:lpstr>清新澹雅茶杯的特点</vt:lpstr>
      <vt:lpstr>材质特点</vt:lpstr>
      <vt:lpstr>工艺特点</vt:lpstr>
      <vt:lpstr>装饰特点</vt:lpstr>
      <vt:lpstr>文化内涵</vt:lpstr>
      <vt:lpstr>清新澹雅茶杯的应用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2024-09-18T02:10:44.241</cp:lastPrinted>
  <dcterms:created xsi:type="dcterms:W3CDTF">2024-09-17T18:10:44Z</dcterms:created>
  <dcterms:modified xsi:type="dcterms:W3CDTF">2024-09-17T18:10:46Z</dcterms:modified>
</cp:coreProperties>
</file>