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B06A7D-18C0-41A8-8D71-422163513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656E7-7365-4A62-9326-2C6650EE6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D03538-85AC-4CE1-ABF2-28CD53006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762449-6629-458D-991B-AFE787AC8C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A396DF-95E3-4307-8956-AE373635D0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F8E2B8-A4C0-4786-A275-0AEA2C09C1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E23C05-0C6D-45A8-AD5A-690B2CAECD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725E78-90FD-4341-AF4D-2E7DF4968F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BE79D-03E5-4F6E-A82A-0C025D967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A2DEFA-6138-4858-9D07-B1ED5929E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5C393-342C-40B0-9557-FFF83EEF6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3303316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超宽带无线通信技术通用课件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超宽带无线通信技术概述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超宽带无线通信技术原理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超宽带无线通信系统组成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超宽带无线通信技术标准与协议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超宽带无线通信技术挑战与解决方案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超宽带无线通信技术未来展望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超宽带无线通信技术概述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超宽带无线通信技术是一种利用极窄脉冲信号进行无线传输的通信技术，具有高速、低功耗、低成本等特点。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超宽带无线通信技术采用纳秒至皮秒级的非正弦波窄脉冲作为传输介质，具有高速数据传输能力，通常传输速率在几十兆至几百兆比特每秒范围内。同时，超宽带无线通信技术的功耗较低，设备运行效率高，且成本较低，有利于大规模应用和推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超宽带无线通信技术的发展经历了多个阶段，从提出概念到标准化制定再到商业化应用，不断取得突破。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宽带无线通信技术的概念最早可追溯至上世纪50年代，但直到90年代才开始受到广泛关注。此后，该技术不断发展完善，并逐渐走向商业化应用。目前，超宽带无线通信技术已经成为无线通信领域的重要分支，被广泛应用于智能家居、物联网、智能交通等领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技术应用领域</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智能家居领域，超宽带无线通信技术可以实现家庭内部各种智能设备的互联互通，提高家居生活的便利性和舒适性。在物联网领域，超宽带无线通信技术可以作为物联网感知层的重要技术之一，实现各种物品之间的信息传输和交互。在智能交通领域，超宽带无线通信技术可以用于车辆之间的信息传输和协同感知，提高道路安全和交通效率。此外，超宽带无线通信技术还可以应用于智能物流、智能医疗、智能工业等领域。</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超宽带无线通信技术具有广泛的应用领域，包括智能家居、物联网、智能交通等。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超宽带无线通信技术原理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信号传输</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信号调制</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信号解调</a:t>
            </a:r>
          </a:p>
        </p:txBody>
      </p:sp>
      <p:pic>
        <p:nvPicPr>
          <p:cNvPr id="5" name="Picture 5"/>
          <p:cNvPicPr>
            <a:picLocks noChangeAspect="1"/>
          </p:cNvPicPr>
          <p:nvPr/>
        </p:nvPicPr>
        <p:blipFill>
          <a:blip r:embed="rId2"/>
          <a:srcRect l="10000" r="100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66" r="556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信号传输原理</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超宽带无线通信技术通过发送和接收脉冲信号进行数据传输，具有高速传输和低功耗的优点。</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信号调制是将数据信息加载到脉冲信号上，常用的调制方式包括脉冲幅度调制、脉冲位置调制和脉冲持续时间调制等。</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信号解调是从接收到的脉冲信号中提取出数据信息的过程，常用的解调方式包括匹配滤波解调、时域积分解调和频域分析解调等。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根据不同的应用场景和传输需求，选择合适的调制方式可以提高超宽带无线通信的性能。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调制方式选择</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针对不同的调制方式，优化解调算法可以提高信号的解调精度和降低误码率。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解调算法优化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信号调制与解调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超宽带无线通信技术采用基于脉冲的地址码进行多址接入，可以实现多个用户在同一频段上的并发通信。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地址码设计是实现多址接入的关键，需要满足正交性、互相关性和自相关性的要求，以提高多用户接入的效率和性能。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多址接入技术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地址码设计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多址接入方式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https://d.book118.com/647033033161006052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2024-09-26T14:14:24.485</cp:lastPrinted>
  <dcterms:created xsi:type="dcterms:W3CDTF">2024-09-26T06:14:24Z</dcterms:created>
  <dcterms:modified xsi:type="dcterms:W3CDTF">2024-09-26T06:14:26Z</dcterms:modified>
</cp:coreProperties>
</file>