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8DD79-30DA-41DD-AE87-39D02A524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89165-FA31-4EAD-AA3A-5AAEB7E35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E7A1B-4DAC-455D-AAA4-F061BBBB4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7692F-D6D8-429E-9678-7BAE81D2C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354CCE-F261-41CB-B893-E39E7DE7A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2C842D-D6DF-4658-A96D-292A13E71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6C232F-8BA6-4130-9551-EA2D61F38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234C9-692A-4740-8356-102604822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68069-C559-4573-929D-EBD973F9E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D71FD-36C5-4784-814E-E2F7D1C68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0DE38-D2DD-4D47-B513-21C30F8AF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33104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百雀羚近年的网络营销活动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百雀羚近年网络营销活动概览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营销活动效果分析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百雀羚创立于1931年，是中国历史悠久的护肤品牌之一，拥有丰富的品牌文化和传统。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市场地位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百雀羚的产品线涵盖了护肤、彩妆、个人护理等多个领域，以天然草本为原料，深受消费者喜爱。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百雀羚在中国护肤品市场拥有较高的市场份额，是国内知名的护肤品牌之一。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扩大品牌知名度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通过网络营销活动，百雀羚能够将品牌信息传递给更广泛的消费者，提高品牌知名度。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与消费者互动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网络营销活动能够为百雀羚提供与消费者互动的机会，了解消费者需求，优化产品和服务。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成功的网络营销活动能够吸引更多消费者购买百雀羚产品，提高销售业绩和市场占有率。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百雀羚近年网络营销活动概览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活动类型与数量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活动类型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百雀羚近年来的网络营销活动主要包括限时促销、互动游戏、社交媒体挑战、KOL合作等。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活动数量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百雀羚在过去的几年里，平均每年推出5-8个网络营销活动，保持了较高的活动频率。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主要合作平台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百雀羚的合作平台主要包括电商平台（如天猫、京东等）、社交媒体平台（如微博、微信、抖音等）以及KOL/网红合作的直播平台。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百雀羚在选择合作媒体时，会考虑媒体的受众群体、用户粘性以及媒体平台的广告效果等因素。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主要合作平台与媒体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" b="18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百雀羚在营销活动中注重创新，例如推出虚拟试妆、AR互动游戏等新颖的互动形式，以及与KOL合作推出定制化产品等。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这些创新举措有效地提升了百雀羚的品牌知名度和用户参与度，同时也为品牌带来了可观的销售额增长。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营销活动的创新性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营销活动效果分析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百雀羚通过一系列网络营销活动，成功吸引了大量消费者，实现了销售额的稳步增长。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除了传统的实体店销售，百雀羚在网络营销活动中，积极开拓线上销售渠道，如电商平台、社交媒体等，进一步扩大了销售范围。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销售渠道拓展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销售增长情况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https://d.book118.com/647033104012006044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2024-09-18T03:57:10.848</cp:lastPrinted>
  <dcterms:created xsi:type="dcterms:W3CDTF">2024-09-17T19:57:10Z</dcterms:created>
  <dcterms:modified xsi:type="dcterms:W3CDTF">2024-09-17T19:57:12Z</dcterms:modified>
</cp:coreProperties>
</file>