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D3414A27-CA3D-4973-A6AE-96BCF4316563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2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3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5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6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8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9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1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2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4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5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DFB9E3-074B-4880-B362-D148E234BC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086812-0AF9-41BB-ACA4-062380117E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84FCC7-2B3C-4800-91B6-A0D35DD6E1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1877F0-3A51-46DD-A4FC-E75A546F61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CA4A36-92A6-4FFC-85FE-CB1EB35653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497801-4558-461F-A13D-18CFE6238A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D7560F-8979-4CA8-A295-1EC43B0FBE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94E394-7DF9-4007-B201-C58E0A6F42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6CBE22-FFD7-428F-9B86-E6C53977FF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142C11-432B-40BA-B92C-68EFFD4A34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95547F-EEF5-46F4-8284-777AA9B09B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7213BC03-5311-4E40-8BA0-42CB7F073FA8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A316692E-4AF3-4622-ADC0-AC69F1400E53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7033144012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管理人际关系冲突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管理人际关系冲突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沟通技巧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冲突解决技巧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建立良好的人际关系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心理学在人际关系中的应用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管理人际关系冲突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介绍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在职场和生活中，人际关系冲突是无法避免的。有效地管理这些冲突是提高人际关系质量的关键。了解冲突的本质和解决方法对于个人和团队的发展至关重要。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人际关系冲突的原因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导致信息不对称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沟通不畅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争夺资源或权利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个人利益冲突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价值观念冲突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观念差异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来自职业竞争或团队内部竞争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竞争压力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影响人际关系的冲突解决方式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解决人际关系冲突的关键在于积极主动地采取解决措施。合作解决问题可以增进相互间的理解，表达自己的需求和期望可以减少误会，倾听对方的意见和感受是有效沟通的基础，寻求第三方帮助可以客观中立地解决争端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提高人际关系的技巧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聆听对方需求和想法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善于倾听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寻找共同点并尊重差异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学会妥协和求同存异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给予他人尊重和理解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尊重他人的想法和感受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冲突解决能力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寻找共识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灵活妥协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情绪管理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冷静应对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情绪控制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团队合作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分享成功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共同目标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关键技能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有效表达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倾听理解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沟通技巧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有效沟通的重要性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有效沟通在管理人际关系冲突中起着至关重要的作用。建立信任可以增进合作关系，避免误解和冲突可以减少不必要的矛盾，提高工作效率可以达成更好的工作成果，增进人际关系可以创造和谐的团队氛围。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改善沟通的方法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准确表达自己的意思，避免歧义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清晰表达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尊重对方意见，理解对方需求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善于倾听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注重肢体语言和表情的传递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善用非语言沟通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确保信息传达的准确性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及时反馈和确认理解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克服沟通障碍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语言能力不足导致沟通困难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语言障碍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不同文化背景造成理解误差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文化差异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个人习惯影响沟通效果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沟通习惯不同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情绪波动导致沟通障碍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情绪影响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提高沟通效果的技巧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及时分享信息，促进信息流通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主动沟通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肢体动作和表情传递正能量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积极的肢体语言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鼓励对话，促进思维碰撞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开放式问题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沟通技巧是管理人际关系冲突的重要工具之一，有效的沟通能够帮助我们避免冲突，建立更好的人际关系。不断改善沟通方式，克服沟通障碍，提高沟通效果是每个人都应该努力提升的能力，希望大家在工作和生活中都能够有效沟通，建立和谐共赢的关系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冲突解决技巧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理解冲突的本质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冲突的本质包括利益分歧、价值观冲突、情绪冲突和沟通不畅。在处理冲突时，需要深入了解冲突的根源，从多个角度分析问题，找到解决方案的关键点。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妥协取得平衡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折衷方案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利用第三方调解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解决冲突的方法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合作解决问题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处理冲突的步骤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寻找问题根源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分析冲突的原因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提出多种解决方式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探讨解决方案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明确解决目标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目标明确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避免冲突的技巧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为了避免冲突，可以提前预防，保持冷静，处理问题的根本，以及提高沟通效果。通过这些技巧，可以有效降低冲突发生的概率，维护良好的人际关系。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https://d.book118.com/647033144012006055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115</Paragraphs>
  <Slides>20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管理人际关系冲突</vt:lpstr>
      <vt:lpstr>目录</vt:lpstr>
      <vt:lpstr>第1章 管理人际关系冲突</vt:lpstr>
      <vt:lpstr>介绍</vt:lpstr>
      <vt:lpstr>人际关系冲突的原因</vt:lpstr>
      <vt:lpstr> </vt:lpstr>
      <vt:lpstr>提高人际关系的技巧</vt:lpstr>
      <vt:lpstr>关键技能</vt:lpstr>
      <vt:lpstr>第2章 沟通技巧</vt:lpstr>
      <vt:lpstr> </vt:lpstr>
      <vt:lpstr>改善沟通的方法</vt:lpstr>
      <vt:lpstr>克服沟通障碍</vt:lpstr>
      <vt:lpstr>提高沟通效果的技巧</vt:lpstr>
      <vt:lpstr>总结</vt:lpstr>
      <vt:lpstr>第3章 冲突解决技巧</vt:lpstr>
      <vt:lpstr>理解冲突的本质</vt:lpstr>
      <vt:lpstr>解决冲突的方法</vt:lpstr>
      <vt:lpstr>处理冲突的步骤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2024-09-29T15:00:50.595</cp:lastPrinted>
  <dcterms:created xsi:type="dcterms:W3CDTF">2024-09-29T07:00:50Z</dcterms:created>
  <dcterms:modified xsi:type="dcterms:W3CDTF">2024-09-29T07:00:52Z</dcterms:modified>
</cp:coreProperties>
</file>