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537381-A136-4D8F-ACF0-19C683CCC5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615F23-534A-40D0-9987-46FC5045E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162993-5029-416C-A3AD-6714927B82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4868F5-4EA0-4ACD-9D82-4E3F5AC071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22A442-7A03-4D88-9869-E9600771D9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841A9C-A26E-4A8E-A1E7-47935813E6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3D24D5-E651-43E1-9312-EF81B39649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DAFDC2-E06A-4DF2-AC44-98C00514DD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DAE11C-5369-459F-BE68-84F9748D13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A9AE78-9FF7-4847-A46D-2AAC863772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C2E73-4A62-487E-9E23-C467CDCF63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3500612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《天正日照分析教程》ppt课件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天正日照分析简介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天正日照分析的基本原理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天正日照分析的操作流程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天正日照分析的案例解析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天正日照分析的常见问题与解决方案</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天正日照分析简介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4958" r="24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天正日照分析是一种利用计算机软件模拟太阳光在建筑群中的分布和照射情况，从而评估建筑物的采光效果和阴影影响的技术。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天正日照分析是一种基于物理模型的计算机模拟技术，通过输入建筑物的几何形态、地理位置、太阳高度角等参数，软件可以计算出在不同时间点太阳的位置和角度，进而分析太阳光照射到建筑物的效果。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天正日照分析的定义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天正日照分析广泛应用于城市规划、建筑设计、房地产开发等领域，用于评估建筑物的采光性能、优化设计方案、预测阴影影响等。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城市规划方面，天正日照分析可以帮助规划师了解城市中不同区域在一年中的日照时数和阴影分布，为城市空间布局和公共设施的合理布局提供依据。在建筑设计方面，天正日照分析可以帮助设计师评估建筑物的采光效果和阴影影响，优化建筑物的朝向、高度和布局等设计方案。在房地产开发方面，天正日照分析可以用于预测房屋销售前景，帮助开发商制定合理的定价策略和市场推广计划。</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天正日照分析的应用领域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天正日照分析对于提高建筑物的采光效果、降低能源消耗、提升居民的生活品质等方面具有重要意义。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天正日照分析，设计师可以更好地了解太阳光的分布和照射情况，优化建筑物的窗户设计、采光口位置等，从而提高建筑物的采光效果，降低人工照明的需求。同时，合理的建筑布局和阴影控制可以有效降低建筑群的能耗，对于节能减排和绿色建筑的发展具有积极意义。此外，良好的采光条件可以提高居民的生活品质，增强建筑物的市场竞争力。</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天正日照分析的重要性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天正日照分析的基本原理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指一个地区在一年中太阳能够照射到的时间，单位为小时。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日照时长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日照角度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日照质量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2500" b="2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指太阳光与地面的角度，它随着季节和时间的变化而变化。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指太阳光的强度和照射时间对人类生活和生产的影响。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日照的基本概念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模拟太阳在天空中的运动轨迹，为日照分析提供基础数据。</a:t>
            </a:r>
          </a:p>
        </p:txBody>
      </p:sp>
      <p:pic>
        <p:nvPicPr>
          <p:cNvPr id="5" name="Picture 5"/>
          <p:cNvPicPr>
            <a:picLocks noChangeAspect="1"/>
          </p:cNvPicPr>
          <p:nvPr/>
        </p:nvPicPr>
        <p:blipFill>
          <a:blip r:embed="rId2"/>
          <a:srcRect l="10625" r="10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2500" b="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太阳轨迹模型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根据太阳轨迹模型和地理位置信息，计算特定地点的日照时数。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日照时数计算模型</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分析太阳光与建筑物的角度关系，为建筑设计和规划提供依据。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日照角度分析模型</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日照分析的数学模型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620" r="1062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其他日照分析软件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如EnergyPlus、Radiance等，适用于不同领域和需求的日照分析。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天正日照分析软件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基于地理信息系统（GIS）技术，实现日照时数、太阳轨迹、日照角度等分析功能。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AutoCAD日照分析插件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与AutoCAD软件集成，方便进行三维建筑模型的日照分析。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日照分析的软件工具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天正日照分析的操作流程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112" r="291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9056" r="290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收集相关的地形、建筑和气象数据，确保数据的准确性和完整性。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数据收集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将不同来源的数据格式统一，以便于后续处理和分析。</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数据格式转换</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数据准备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https://d.book118.com/647035006123006041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2024-09-14T12:49:23.644</cp:lastPrinted>
  <dcterms:created xsi:type="dcterms:W3CDTF">2024-09-14T04:49:23Z</dcterms:created>
  <dcterms:modified xsi:type="dcterms:W3CDTF">2024-09-14T04:49:25Z</dcterms:modified>
</cp:coreProperties>
</file>