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3C025031-D3CF-4F76-89B8-B4822DD4B81A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8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8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0F96A3-53A8-47EE-AEB0-DD61B04F07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C5C524-005A-40EA-9FEA-5E14074D95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1B1521-FA7F-48C8-B716-71DBEE6CDC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0F6AFA-D86C-438F-A525-F4D2E3BB92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A4E1D2-DDBE-457B-950C-FF0BD06E27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9FEABE-9B42-408A-B899-91710F46F6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F2BB79-BA0B-44C4-B2FA-F71DB6B5C4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85263C-9B6E-4686-B475-26855FFBEA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538023-EB64-435E-B54A-106E1E0408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D783E8-9CDB-426A-9A3D-24B865ED21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EA30F0-FE61-4E4A-98A8-420535CF49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8251AE90-9E88-4964-893E-AD05B2EAD2D6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7457F412-3D33-4301-9D8C-660031884A26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7041056044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品牌宣传部全年工作汇总</a:t>
            </a:r>
            <a:r>
              <a:rPr lang="en-US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PPT</a:t>
            </a: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模板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186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制作人：来日方长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品牌宣传部全年工作汇总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PPT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模板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品牌知名度提升计划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品牌内容营销策略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品牌体验优化与客户关怀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品牌发展未来展望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品牌宣传部全年工作汇总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PPT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模板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https://d.book118.com/647041056044006054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品牌宣传部全年工作汇总PPT模板</vt:lpstr>
      <vt:lpstr>目录</vt:lpstr>
      <vt:lpstr>第1章 品牌宣传部全年工作汇总PPT模板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2024-09-28T12:42:10.816</cp:lastPrinted>
  <dcterms:created xsi:type="dcterms:W3CDTF">2024-09-28T04:42:10Z</dcterms:created>
  <dcterms:modified xsi:type="dcterms:W3CDTF">2024-09-28T04:42:12Z</dcterms:modified>
</cp:coreProperties>
</file>