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CCD58-2971-464D-9F43-8C0EAE2E7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EDAC9-6D87-47E9-BBB1-9715D04A4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034F3-6446-41E2-8A0F-6093B3986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4C7BF-6090-4F84-A42B-1973FA5E5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B842AD-D9BD-4024-AC65-67D3C674C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2497D1-1231-43D5-AF58-EE81F7E49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72EEF-1BE1-40AC-96B9-593DE1360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ADE88-4EE1-41AB-86EE-16962850C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A6C44-7E6F-4FF6-A2E7-3AF3DA5FE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147A3-AA5D-431D-AA76-4082DBF3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C52A2-4DBA-4C11-BDD1-54FBAE3BC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41100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财经应用文写作基础知识\n## 1.财经应用文写作的基本概念与重要性\n### 1.1财经应用文的定义与类型\n### 1.2财经应用文在职场中的作用\n### 1.3财经应用文写作的重要性及影响\n## 2.财经应用文写作的基本技巧与方法\n### 2.1明确写作目的与受众需求\n### 2.2选择合适的文体与结构\n### 2.3运用恰当的语言与表达方式\n## 3.财经应用文的写作流程与注意事项\n### 3.1制定写作计划与搜集资料\n### 3.2草拟文稿与修改完善\n### 3.3检查格式与规范\n## 4.财经应用文写作的实际案例分析\n### 4.1财务报告与分析报告的写作\n### 4.2市场调查报告与预测报告的写作\n### 4.3项目建议书与可行性报告的写作\n## 5.财经应用文写作的素养与能力提升\n### 5.1加强财经知识的学习与实践\n### 5.2提高逻辑思维与批判性思维能力\n### 5.3积累写作经验与技巧\n## 6.财经应用文写作的实战练习与评估\n### 6.1进行财经应用文写作练习\n### 6.2邀请他人对作品进行评估与反馈\n### 6.3定期总结与调整写作策略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财经应用文写作基础知识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财经应用文写作的基本概念与重要性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财经应用文是一种实用性文体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以财经为主题，用于解决财经问题的文章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包括财务报告、市场调查报告、项目建议书等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财经应用文的类型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财务报告：如资产负债表、利润表、现金流量表等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市场调查报告：关于市场需求、竞争状况、行业发展趋势等的报告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项目建议书：关于项目投资、运营管理、财务预测等的建议性文件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可行性报告：关于项目技术、经济、社会等方面的可行性分析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财经应用文的定义与类型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帮助职场人士更好地传达信息、解决问题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便于团队协作与沟通</a:t>
                </a:r>
                <a:endParaRPr/>
              </a:p>
            </p:txBody>
          </p:sp>
          <p:sp>
            <p:nvSpPr>
              <p:cNvPr id="24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</p:txBody>
          </p:sp>
        </p:grpSp>
        <p:grpSp>
          <p:nvGrpSpPr>
            <p:cNvPr id="24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提升个人能力</a:t>
                </a:r>
                <a:endParaRPr/>
              </a:p>
            </p:txBody>
          </p:sp>
          <p:sp>
            <p:nvSpPr>
              <p:cNvPr id="24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培养财经分析、逻辑思维、语言表达等能力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提高个人职业竞争力</a:t>
                </a:r>
                <a:endParaRPr/>
              </a:p>
            </p:txBody>
          </p:sp>
        </p:grpSp>
        <p:grpSp>
          <p:nvGrpSpPr>
            <p:cNvPr id="24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塑造企业形象</a:t>
                </a:r>
                <a:endParaRPr/>
              </a:p>
            </p:txBody>
          </p:sp>
          <p:sp>
            <p:nvSpPr>
              <p:cNvPr id="25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优秀的财经应用文能展示企业的专业能力与形象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助于建立良好的客户关系与合作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财经应用文在职场中的作用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财经应用文写作的重要性及影响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财经应用文是职场沟通的重要工具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影响企业决策与运营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优秀的财经应用文能提高企业效率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良好的写作能力有助于个人职业发展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财经应用文写作的基本技巧与方法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7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明确写作目的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了解写作的背景、目标、受众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确保写作内容与目的相符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了解受众需求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分析受众的兴趣、需求、知识水平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采用合适的语言、表达方式、结构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明确写作目的与受众需求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选择合适的文体与结构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选择合适的文体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根据写作目的、受众需求选择合适的文体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如财务报告、市场调查报告、项目建议书等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采用合理的结构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逻辑清晰、层次分明的结构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有助于受众理解和接受信息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运用恰当的语言与表达方式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使用简洁明了的语言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避免使用复杂的词汇、句子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提高信息的可读性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采用恰当的表达方式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根据写作内容和受众需求选择合适的表达方式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如叙述、说明、议论等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财经应用文的写作流程与注意事项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制定写作计划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确定写作目标、时间、内容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有助于提高写作效率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搜集资料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从相关书籍、网络、专家等处搜集资料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确保信息的准确性和可靠性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制定写作计划与搜集资料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草拟文稿与修改完善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草拟文稿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根据写作计划、资料撰写文稿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保持内容条理清晰、语言简练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修改完善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对文稿进行多次修改，确保质量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征求他人意见，进行完善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检查格式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遵循财经应用文的格式要求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如字体、字号、行距等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确保规范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遵循行业规范、法律法规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避免出现违规行为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检查格式与规范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https://d.book118.com/647041100144006043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财经应用文写作基础知识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2024-09-17T18:15:12.285</cp:lastPrinted>
  <dcterms:created xsi:type="dcterms:W3CDTF">2024-09-17T10:15:12Z</dcterms:created>
  <dcterms:modified xsi:type="dcterms:W3CDTF">2024-09-17T10:15:14Z</dcterms:modified>
</cp:coreProperties>
</file>