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8165B-BC8D-40D4-A889-DDABBB22A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E7FD1-D285-4AC7-98E8-035A005FA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0DFF2-80F7-44A0-BC76-B0A4CC3E0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DCAB1-ED7F-42F3-AD50-A8D3EC5F2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E87098-41EB-454C-ADA4-EFC17E39A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4668A7-2F1F-45A2-8CE3-8A0A77AB0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A903E5-1E5E-4054-B0FB-34A869195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FDE27-089D-448D-A376-5AD1AEFAF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F32A8-DCAE-4981-BFA8-BBCCE5F75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BFB63-8817-472B-8A7A-72EA1AED0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F52FC-CCCF-401C-AEE2-FD20EC225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411530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安全生产模板培训警示教育防范事故发生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安全生产现状及重要性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警示教育：事故案例剖析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风险防范：识别与评估潜在危险源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应急处理：应对突发事件能力提升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安全文化建设：营造良好氛围，提高员工意识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监督检查：确保各项措施落到实处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安全生产现状及重要性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事故频发，形势严峻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法规政策不断完善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企业安全意识逐步提升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33" r="28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778" r="877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当前安全生产形势分析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近年来，各类安全事故频发，给人民群众生命财产安全带来严重威胁，安全生产形势十分严峻。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国家高度重视安全生产工作，不断完善相关法规政策，加大监管力度，推动企业落实主体责任。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随着安全生产法规政策的不断宣传和贯彻，企业安全意识逐步提升，安全管理水平不断提高。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该法规定了安全生产的基本原则、监管体制、企业主体责任、事故应急救援等内容，是安全生产领域的基本法律。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《生产安全事故报告和调查处理条例》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该条例规定了生产安全事故的报告、调查和处理程序，明确了事故责任追究和处罚措施。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其他相关法规政策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如《危险化学品安全管理条例》、《特种设备安全监察条例》等，针对特定行业和领域的安全生产工作做出了具体规定。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安全生产法规政策解读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企业应明确各级管理人员和员工的安全生产职责，建立健全安全生产责任制，形成全员参与的安全生产管理体系。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建立健全安全生产责任制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企业应定期开展安全生产培训教育，提高员工的安全意识和操作技能，确保员工具备必要的安全生产知识和能力。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加强安全生产培训教育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企业应建立完善的安全生产管理制度，包括安全检查、隐患排查治理、危险源监控、应急救援等方面的制度，确保各项安全工作有章可循、有据可查。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完善安全生产管理制度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企业安全生产责任体系构建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警示教育：事故案例剖析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某化工厂爆炸事故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典型事故案例回顾与原因分析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设备老化、操作不当、安全管理不到位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某建筑工地坍塌事故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违章施工、监管不力、恶劣天气影响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某煤矿透水事故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违规开采、地质条件复杂、应急救援不力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事故危害及后果认识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事故往往造成人员伤亡，给家庭和社会带来巨大痛苦和负担。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事故导致企业财产损失，甚至可能引发破产倒闭。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事故引发社会关注和舆论压力，对企业形象和信誉造成负面影响。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事故对环境造成破坏，影响生态平衡和可持续发展。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强化风险意识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严格监管执法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完善应急救援体系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从案例中汲取教训，提高警惕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提高员工风险意识和应对能力，及时发现和消除安全隐患。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建立健全安全管理制度和操作规程，加强安全培训和考核。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建立健全应急救援体系，提高应急救援能力和水平。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加强政府部门的监管执法力度，严厉打击违法违规行为。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风险防范：识别与评估潜在危险源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详细阐述危险源的概念，明确其涵盖的范围，包括物理性、化学性、生物性、心理性、行为性、环境性等方面。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危险源定义与分类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通过案例分析、经验分享等方式，传授员工如何准确识别各类危险源，提高员工对潜在危险的敏感度。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识别方法与技巧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750" b="7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组织员工深入生产现场，实地查找、辨识危险源，将理论知识与实践相结合，提升员工实际操作能力。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现场实践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危险源识别方法及技巧培训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风险评估模型介绍与应用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风险评估模型介绍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介绍常用的风险评估模型，如LEC法、风险矩阵法等，阐述其原理、适用范围及优缺点。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详细讲解风险评估的实施步骤，包括确定评估对象、选择评估方法、收集数据、计算风险值、确定风险等级等。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风险评估应用实例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通过具体案例，演示如何运用风险评估模型对识别出的危险源进行定量或定性评估，为后续风险防范措施提供依据。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https://d.book118.com/647041153012006026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2024-08-30T23:03:31.374</cp:lastPrinted>
  <dcterms:created xsi:type="dcterms:W3CDTF">2024-08-30T15:03:31Z</dcterms:created>
  <dcterms:modified xsi:type="dcterms:W3CDTF">2024-08-30T15:03:33Z</dcterms:modified>
</cp:coreProperties>
</file>