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58594-6D02-4938-9E69-F0704AD36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9E59D-A025-484D-9A9D-BC5B6EA4F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FF0F8-FCEC-49BD-AB4D-3C55F3D42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85336-8026-4DCC-8C18-508E392FD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F7754-2E9B-4F60-8B97-961CF099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50D49-F628-4610-A6E3-66E3BB425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90F1D-3F59-4454-9018-80EDB09E5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60369-5B78-4B47-8D61-8062924F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648C5-A678-4AD0-B526-754A33D4B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CA14A-D0E1-42F9-A72C-94B27F341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92BB5-24C2-4AB2-9B38-B52010E37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4301602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公司上岗竞聘演讲稿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对竞聘岗位的理解与认识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个人竞聘优势与特长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团队合作与沟通能力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应对挑战与压力的能力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姓名、年龄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我叫XXX，今年XX岁。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籍贯、家庭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我来自XX，一个和谐温馨的家庭培养了我积极向上、团结协作的精神。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4" b="3396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工作经历与成果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毕业后，我在XX公司从事XX工作多年，积累了丰富的行业经验和项目管理能力。曾成功主导了多个重要项目，取得了显著的业绩和成果。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学历与专业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我拥有XX大学的XX专业学士学位，期间获得了扎实的专业知识和实践技能。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教育背景与工作经历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我具备扎实的专业技能和丰富的实践经验，能够迅速适应新环境和新挑战。同时，我善于沟通和协调，具备较强的团队合作和领导能力。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我注重细节，追求卓越，始终保持积极进取的工作态度。此外，我还具备良好的学习能力和创新精神，能够不断为公司带来新的活力和创意。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专业技能与特长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个人品质与优势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对竞聘岗位的理解与认识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809" r="6809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负责公司的市场开发工作，包括市场调研、制定营销策略、拓展销售渠道等。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完成公司下达的销售指标，提高品牌知名度，扩大市场份额。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岗位任务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市场营销能力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具备市场调研、制定营销策略、推广品牌的能力。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具备团队协作精神，能够与同事共同完成任务。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能够与客户、合作伙伴建立良好的关系，协调内外部资源。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能够不断提出新的想法和解决方案，推动公司业务发展。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岗位所需能力与素质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0" r="1687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市场部经理是公司市场营销工作的核心岗位，直接对销售业绩负责。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市场部经理的工作成果直接影响公司的市场份额和品牌形象，是公司实现营销目标的关键人物。同时，市场部经理还需要与其他部门紧密合作，共同推动公司业务发展。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岗位在公司中的地位和作用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个人竞聘优势与特长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7" r="7127"/>
          <a:stretch>
            <a:fillRect/>
          </a:stretch>
        </p:blipFill>
        <p:spPr>
          <a:xfrm>
            <a:off x="6230112" y="1739062"/>
            <a:ext cx="5058968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工作经验丰富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在相关岗位工作多年，积累了丰富的实践经验和业务技能。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专业技能突出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具备扎实的专业知识和技能，能够迅速适应新岗位的工作要求。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善于与团队成员沟通协作，共同完成工作任务。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与岗位相关的经验与能力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具备较强的创新意识和能力，能够为岗位工作带来新的思路和方法。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拥有快速学习新知识、新技能的能力，能够不断适应岗位发展的需求。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语言表达能力强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具备良好的口头和书面表达能力，能够清晰、准确地传达工作信息。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个人特长与岗位需求的契合度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https://d.book118.com/647043016023006035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2024-09-09T10:34:36.312</cp:lastPrinted>
  <dcterms:created xsi:type="dcterms:W3CDTF">2024-09-09T02:34:36Z</dcterms:created>
  <dcterms:modified xsi:type="dcterms:W3CDTF">2024-09-09T02:34:38Z</dcterms:modified>
</cp:coreProperties>
</file>