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CFC215F-FE5B-43DC-AB0D-8E43887825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517A-858D-45D4-949F-07485F63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5577F-1967-46F6-A8F3-5C7653C1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91F86-942C-47E1-B061-A38367B2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156D6-C409-49C2-AE10-1A9CACECD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97029-1AA1-4D07-A26E-D85803E8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D483C-4B13-482F-B4DD-85DD0835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6E5CA-7842-437A-B87F-20FFAB59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1C6D2-9326-410C-A127-051D6B27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8B789-BD19-4AA1-A408-F4D612DA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8A39-07CA-41E7-98AD-B2283E84C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41B8D-5634-487C-8E66-69C70971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E48410-997B-453D-A4B7-90A4079D2C3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6D2CF2-24C4-431A-99B9-FA04473829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4124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什么是循证查房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什么是循证查房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循证查房的基本原则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循证查房的具体操作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循证查房的困难与挑战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循证查房的应用与前景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什么是循证查房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循证查房的重要性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循证查房对提高临床决策准确性和科学性有着重要作用。通过结合研究证据和指南，能够促进治疗方案的个性化，提高医疗质量和安全性。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循证查房的实施者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负责诊断和治疗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主导循证查房过程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协助医生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医护人员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全员参与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确保全面性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什么是循证查房？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循证查房是指医疗团队根据临床信息、研究证据和指南进行全面评估和决策的过程。通过循证查房，可以提高治疗方案的科学性和个性化水平，有效提升医疗服务质量。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循证查房的基本原则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客观性原则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循证查房的第一个基本原则是客观性原则。医生需要依据患者的客观数据和证据进行决策，避免主观臆断和偏见影响判断。只有通过客观的数据和证据，才能提供更有效和更安全的治疗方案。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持续学习原则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循证查房的第四个基本原则是持续学习原则。医生需要不断更新医学知识和研究进展，以提高临床决策的科学性和精准性。只有保持学习的态度，才能不断提升医疗水平，为患者提供更好的医疗服务。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循证查房的具体操作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制定治疗方案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7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8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99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00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0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考虑患者具体情况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性别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疾病严重程度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与团队成员讨论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药剂师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确定最佳方案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实施和评估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在治疗过程中，及时监测患者的疗效和反应，以调整治疗方案和措施，确保患者获得最好的治疗效果。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https://d.book118.com/647044124034006054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什么是循证查房</vt:lpstr>
      <vt:lpstr>目录</vt:lpstr>
      <vt:lpstr>第一章 什么是循证查房</vt:lpstr>
      <vt:lpstr> </vt:lpstr>
      <vt:lpstr>循证查房的实施者</vt:lpstr>
      <vt:lpstr>什么是循证查房？</vt:lpstr>
      <vt:lpstr>第二章 循证查房的基本原则</vt:lpstr>
      <vt:lpstr> </vt:lpstr>
      <vt:lpstr> </vt:lpstr>
      <vt:lpstr>第3章 循证查房的具体操作</vt:lpstr>
      <vt:lpstr>制定治疗方案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2024-09-28T10:29:05.707</cp:lastPrinted>
  <dcterms:created xsi:type="dcterms:W3CDTF">2024-09-28T02:29:05Z</dcterms:created>
  <dcterms:modified xsi:type="dcterms:W3CDTF">2024-09-28T02:29:07Z</dcterms:modified>
</cp:coreProperties>
</file>