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E3695-2298-4B79-BA35-10C754C4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CDE31-D0AD-4027-A3EA-D676CEE8D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69EC0-2947-464A-9124-24B30A9E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A01B7-2C94-48A4-9306-48E5CC61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C5ADB-B306-4756-9D75-6F6C7F67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0E664-86A4-4F85-B63B-561C0E55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02D4F-FFB0-4773-9DF3-38A141A8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5ECD0-626B-413E-A21F-38BB54708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611D0-DD45-4A59-AFA0-513643BF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E9C10-E0CC-4B46-9A2C-79E01E49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50E2F-A051-403E-BB8E-7E993B8A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5135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神经内科护理评估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患者认知与心理状态评估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患者生活能力与社会支持评估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神经内科护理评估概述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2" b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神经内科护理评估是对神经系统疾病患者的生理、心理和社会状况进行全面评估的过程，旨在了解患者的病情状况、认知和情感状态、生活自理能力以及家庭和社会支持情况。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神经内科护理评估的目的是为制定个性化的护理计划提供依据，确保患者得到全面、专业的护理，提高护理效果和生活质量。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33" r="100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通过评估，可以了解患者的具体情况，为制定符合患者需求的个性化护理计划提供依据。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全面、准确的评估有助于发现患者的潜在问题，及时采取相应的护理措施，提高护理效果。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评估有助于发现患者潜在的并发症风险，采取预防措施，降低并发症的发生率。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通过评估，可以了解患者的需求和期望，提供符合患者期望的护理服务，提高患者满意度。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社会支持状况评估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评估的流程与内容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收集患者的年龄、性别、病史、家族史等基本信息。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评估患者的神经系统状况，包括意识状态、认知能力、肢体活动能力等。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评估患者的心理状况，包括情绪状态、精神状态等。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了解患者的家庭、社会支持情况，包括家庭关系、社会关系等。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包括年龄、性别、职业等，有助于了解患者的生活习惯和工作环境。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采集患者基本信息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询问既往病史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询问用药史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了解患者是否有高血压、糖尿病等慢性疾病，以及家族遗传病史，有助于判断患者当前病情和预后。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了解患者是否长期服用抗凝药物、抗血小板药物等，以及药物的剂量和效果，有助于调整治疗方案。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了解患者的饮食、运动、吸烟、饮酒等生活习惯，有助于评估患者的健康状况和制定护理计划。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20" r="1072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检查患者的意识状态、认知能力、语言能力、肢体感觉和运动功能等，判断患者是否有神经系统异常。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测量患者的体温、脉搏、呼吸和血压等指标，了解患者的生命体征状况。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观察患者的皮肤颜色、温度、湿度，以及口腔、鼻腔黏膜状况，判断患者是否有血液循环障碍或感染。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皮肤和黏膜检查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观察患者的尿液、粪便的颜色、性状和量，了解患者的排泄情况，有助于判断患者的消化系统和泌尿系统状况。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排泄物检查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检测血常规、生化指标等，了解患者的血液状况和肝肾功能等。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通过腰椎穿刺采集脑脊液，检测脑脊液的压力、常规和生化指标，有助于诊断神经系统疾病。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如CT、MRI等影像学检查，能够直观地显示患者脑部结构和病变情况，有助于诊断神经系统疾病。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如肌电图、脑电图等电生理检查，能够检测神经肌肉功能和脑电活动，有助于诊断神经系统疾病。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电生理检查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实验室检查与特殊检查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患者认知与心理状态评估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认知功能评估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记忆力评估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评估患者短期和长期记忆能力，如通过让其复述刚说过的话或回忆刚做过的事情。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语言和沟通能力评估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评估患者是否能够清晰表达自己的意思，理解他人的话语，以及是否存在语言障碍。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注意力评估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观察患者在进行简单任务时的专注度和反应速度，如让其完成拼图或数字排序。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定向力评估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测试患者对时间、地点和人物的识别能力，判断其定向力是否受损。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通过观察患者的情绪变化、睡眠质量、食欲等方面，判断其是否存在焦虑或抑郁症状。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了解患者在面对压力时的反应，如是否出现过度紧张、易怒等情况。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人格特质评估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了解患者的人格特质，如是否内向、外向、敏感等，以更好地理解其心理状态。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评估患者面对困难和压力时采取的应对方式，如积极应对或消极逃避。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https://d.book118.com/647045135105006033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2024-09-07T00:24:56.763</cp:lastPrinted>
  <dcterms:created xsi:type="dcterms:W3CDTF">2024-09-06T16:24:56Z</dcterms:created>
  <dcterms:modified xsi:type="dcterms:W3CDTF">2024-09-06T16:24:59Z</dcterms:modified>
</cp:coreProperties>
</file>