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209A6A-CD8A-40A6-89BD-B988E7760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275266-9997-4A73-BF44-9FA87AADF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67E27F-FFE6-455D-84CA-9BEFEBB5F4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DCFF1D-2E58-478C-A649-8539A98416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32C4B7-913E-46C8-9E7F-10F6287A1C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894059-5364-41F6-9AD8-13FDD31FD1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050ECC-C471-466A-ACAA-C5BD63D0D5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7FBE94-BA51-4100-A3E2-1FD73A6BB3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9F27DB-76C4-47E6-973A-63A9DE896A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E494B7-F7D3-4837-97CF-4B7321AE5E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2B2EBE-2D23-4A80-A603-ABAE944A4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04515614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面向电商物流仓配网络的仿真优化与算法</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汇报人：AA</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2024-01-22</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AA</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电商物流仓配网络概述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仿真优化算法在电商物流仓配网络中应用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基于仿真优化的电商物流仓配网络设计</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基于仿真优化的电商物流仓配网络运作管理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基于仿真优化的电商物流仓配网络性能评估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电商物流行业快速发展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随着互联网和电子商务的普及，电商物流行业迅速崛起，成为现代经济体系中不可或缺的一部分。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仓配网络复杂性增加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电商物流仓配网络涉及多个环节和参与者，包括仓库选址、库存管理、配送路径规划等，其复杂性不断增加。</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优化算法的重要性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针对电商物流仓配网络的优化问题，采用先进的仿真技术和优化算法可以提高物流效率、降低成本，并增强企业的竞争力。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仿真技术在物流领域的应用</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仿真技术通过模拟实际物流系统的运行过程，可以评估和优化物流网络的性能。国内外学者在仿真建模、数据分析和可视化等方面取得了一系列重要成果。</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优化算法的研究进展</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针对电商物流仓配网络的优化问题，国内外学者提出了多种优化算法，如遗传算法、蚁群算法、粒子群算法等，用于求解仓库选址、配送路径规划等问题。</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面临的挑战与机遇</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尽管国内外在电商物流仓配网络优化方面取得了一定的研究成果，但仍面临着数据获取与处理、模型精度与实用性、算法效率与通用性等方面的挑战。同时，随着人工智能、大数据等技术的发展，为电商物流仓配网络的优化提供了新的机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降低物流成本</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优化算法可以帮助企业合理规划仓库选址和配送路径，降低库存成本和运输成本，提高企业的盈利能力。</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增强企业竞争力</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在激烈的市场竞争中，通过优化电商物流仓配网络，企业可以提升客户满意度、扩大市场份额，并树立良好的品牌形象。</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提高电商物流效率</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通过仿真优化和算法研究，可以改进电商物流仓配网络的运作效率，提高订单处理速度、减少配送时间和成本。</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电商物流仓配网络概述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电商物流仓配网络定义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电商物流仓配网络是指由电商企业构建的，连接供应商、仓库、配送中心和消费者等节点的物流网络。</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该网络通过信息化手段实现订单处理、库存管理、配送计划等功能的集成和优化，旨在提高物流效率和降低物流成本。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复杂性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电商物流仓配网络涉及多个节点和环节，包括供应商、仓库、配送中心等，网络结构复杂。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动态性</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网络中的订单量、库存水平等参数随时间变化，要求网络具备动态调整的能力。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大数据驱动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电商物流仓配网络依赖大数据分析进行需求预测、路线规划等决策支持。</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电商物流仓配网络特点</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电商物流仓配网络发展趋势</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智能化</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借助人工智能、机器学习等技术，实现自动化决策和智能优化。</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绿色化</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推动绿色包装、绿色运输等环保措施，降低物流活动对环境的影响。</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全球化</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随着跨境电商的兴起，电商物流仓配网络将逐渐实现全球化布局和运营。</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多元化</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为满足消费者个性化需求，电商物流仓配网络将向多元化服务模式发展，如定时配送、自提点等。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仿真优化算法在电商物流仓配网络中应用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仿真优化算法概述</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仿真优化算法是一种结合仿真技术和优化算法的方法，通过模拟实际系统的运行过程，寻找最优解或近似最优解。</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仿真优化算法可以处理复杂的、非线性的、离散的、随机的等问题，适用于电商物流仓配网络这类复杂系统的优化。</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常见的仿真优化算法包括遗传算法、蚁群算法、粒子群算法、模拟退火算法等。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资源调度</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利用仿真优化算法对电商物流仓配网络中的资源进行调度，可以实现资源的合理配置和利用，提高资源利用效率。</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路径规划</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利用仿真优化算法对电商物流仓配网络中的配送路径进行规划，可以减少配送时间、降低成本、提高客户满意度。</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库存管理</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通过仿真优化算法对电商物流仓配网络中的库存进行管理，可以实现库存水平的合理控制，避免库存积压和缺货现象。</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订单处理</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应用仿真优化算法对电商物流仓配网络中的订单处理流程进行优化，可以提高订单处理效率，缩短客户等待时间。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仿真优化算法在电商物流仓配网络中应用现状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仿真优化算法在电商物流仓配网络中应用前景</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结合人工智能、机器学习等技术，可以开发智能化的仿真优化决策支持系统，为电商物流仓配网络提供更加精准、高效的决策支持。</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智能化决策支持</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未来可以进一步探索多目标仿真优化算法在电商物流仓配网络中的应用，同时考虑成本、时间、服务质量等多个目标，实现综合优化。</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多目标优化</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随着电商物流仓配网络规模的扩大，可以研究适用于大规模网络的仿真优化算法，提高优化效率。</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大规模网络优化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基于仿真优化的电商物流仓配网络设计</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通过优化仓库布局和配送路径，减少运输时间和成本。</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提高物流效率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确保快速、准确的订单履行，增强客户体验。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提升客户满意度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设计目标与原则</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设计目标与原则</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客户需求导向</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以客户需求为出发点，设计符合其期望的物流服务。</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系统性思考</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综合考虑供应链、仓库管理、配送等各环节，确保整体最优。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数据驱动决策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基于历史数据和实时数据进行分析和预测，指导网络设计。</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设计目标与原则</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设计流程与步骤</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收集客户需求、订单数据、产品特性等信息。</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分析需求特点，为网络设计提供依据。</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1. 需求分析</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2. 网络规划</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rgbClr val="FFFFFF">
                    <a:alpha val="100000"/>
                  </a:srgbClr>
                </a:solidFill>
                <a:latin typeface="Microsoft Yahei"/>
                <a:ea typeface="Microsoft Yahei"/>
                <a:cs typeface="Microsoft Yahei"/>
              </a:rPr>
              <a:t>设计节点间的连接方式和运输路径。</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rgbClr val="FFFFFF">
                    <a:alpha val="100000"/>
                  </a:srgbClr>
                </a:solidFill>
                <a:latin typeface="Microsoft Yahei"/>
                <a:ea typeface="Microsoft Yahei"/>
                <a:cs typeface="Microsoft Yahei"/>
              </a:rPr>
              <a:t>确定仓库、配送中心等节点的数量和位置。</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设计流程与步骤</a:t>
              </a: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https://d.book118.com/647045156143006040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22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22</vt:i4>
      </vt:variant>
    </vt:vector>
  </HeadingPairs>
  <TitlesOfParts>
    <vt:vector baseType="lpstr" size="2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2024-09-13T07:25:47.982</cp:lastPrinted>
  <dcterms:created xsi:type="dcterms:W3CDTF">2024-09-12T23:25:48Z</dcterms:created>
  <dcterms:modified xsi:type="dcterms:W3CDTF">2024-09-12T23:25:50Z</dcterms:modified>
</cp:coreProperties>
</file>