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9144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4C246A-6C57-4A98-9406-CFAF6573F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602E84-B737-4AB9-ABFC-6A110232AB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CECDCA-E45E-476A-A94A-8821BF9D1F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9B2DDB-EAB8-4C4F-91F3-E283E4C013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13689D-1E12-47DB-8F3B-30EAE5333D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9413A4-0B82-42DD-88B6-48C6EB5404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6D45B8-C3F3-4513-B5D4-F469B1CEFF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995A5F-EEB6-4464-B9F6-3E6CAD7516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C9753C-399F-4A71-8CCE-E262E9F8C3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14FA57-77F6-4DCF-ABF7-606B2AE4EB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8B68CA-8994-4644-A317-8C469F0889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gradFill rotWithShape="0">
          <a:gsLst>
            <a:gs pos="0">
              <a:schemeClr val="bg2"/>
            </a:gs>
            <a:gs pos="50000">
              <a:schemeClr val="bg1"/>
            </a:gs>
            <a:gs pos="100000">
              <a:schemeClr val="bg2"/>
            </a:gs>
          </a:gsLst>
          <a:lin ang="5400000" scaled="1"/>
        </a:gradFill>
      </p:bgPr>
    </p:bg>
    <p:spTree>
      <p:nvGrpSpPr>
        <p:cNvPr id="1" name=""/>
        <p:cNvGrpSpPr/>
        <p:nvPr/>
      </p:nvGrpSpPr>
      <p:grpSpPr/>
      <p:sp>
        <p:nvSpPr>
          <p:cNvPr id="46082" name=""/>
          <p:cNvSpPr/>
          <p:nvPr/>
        </p:nvSpPr>
        <p:spPr bwMode="hidden">
          <a:xfrm>
            <a:off x="-11112" y="1836738"/>
            <a:ext cx="2268538" cy="2709862"/>
          </a:xfrm>
          <a:custGeom>
            <a:rect l="l" t="t" r="r" b="b"/>
            <a:pathLst>
              <a:path w="1429" h="1707">
                <a:moveTo>
                  <a:pt x="808" y="283"/>
                </a:moveTo>
                <a:lnTo>
                  <a:pt x="673" y="252"/>
                </a:lnTo>
                <a:lnTo>
                  <a:pt x="654" y="0"/>
                </a:lnTo>
                <a:lnTo>
                  <a:pt x="488" y="13"/>
                </a:lnTo>
                <a:lnTo>
                  <a:pt x="476" y="252"/>
                </a:lnTo>
                <a:lnTo>
                  <a:pt x="365" y="290"/>
                </a:lnTo>
                <a:lnTo>
                  <a:pt x="206" y="86"/>
                </a:lnTo>
                <a:lnTo>
                  <a:pt x="95" y="148"/>
                </a:lnTo>
                <a:lnTo>
                  <a:pt x="200" y="376"/>
                </a:lnTo>
                <a:lnTo>
                  <a:pt x="126" y="450"/>
                </a:lnTo>
                <a:lnTo>
                  <a:pt x="0" y="423"/>
                </a:lnTo>
                <a:lnTo>
                  <a:pt x="0" y="1273"/>
                </a:lnTo>
                <a:lnTo>
                  <a:pt x="101" y="1226"/>
                </a:lnTo>
                <a:lnTo>
                  <a:pt x="181" y="1306"/>
                </a:lnTo>
                <a:lnTo>
                  <a:pt x="70" y="1509"/>
                </a:lnTo>
                <a:lnTo>
                  <a:pt x="175" y="1596"/>
                </a:lnTo>
                <a:lnTo>
                  <a:pt x="365" y="1411"/>
                </a:lnTo>
                <a:lnTo>
                  <a:pt x="476" y="1448"/>
                </a:lnTo>
                <a:lnTo>
                  <a:pt x="501" y="1700"/>
                </a:lnTo>
                <a:lnTo>
                  <a:pt x="667" y="1707"/>
                </a:lnTo>
                <a:lnTo>
                  <a:pt x="685" y="1442"/>
                </a:lnTo>
                <a:lnTo>
                  <a:pt x="826" y="1405"/>
                </a:lnTo>
                <a:lnTo>
                  <a:pt x="993" y="1590"/>
                </a:lnTo>
                <a:lnTo>
                  <a:pt x="1103" y="1522"/>
                </a:lnTo>
                <a:lnTo>
                  <a:pt x="993" y="1300"/>
                </a:lnTo>
                <a:lnTo>
                  <a:pt x="1067" y="1207"/>
                </a:lnTo>
                <a:lnTo>
                  <a:pt x="1288" y="1312"/>
                </a:lnTo>
                <a:lnTo>
                  <a:pt x="1355" y="1196"/>
                </a:lnTo>
                <a:lnTo>
                  <a:pt x="1153" y="1047"/>
                </a:lnTo>
                <a:lnTo>
                  <a:pt x="1177" y="918"/>
                </a:lnTo>
                <a:lnTo>
                  <a:pt x="1429" y="894"/>
                </a:lnTo>
                <a:lnTo>
                  <a:pt x="1423" y="764"/>
                </a:lnTo>
                <a:lnTo>
                  <a:pt x="1171" y="727"/>
                </a:lnTo>
                <a:lnTo>
                  <a:pt x="1146" y="629"/>
                </a:lnTo>
                <a:lnTo>
                  <a:pt x="1349" y="487"/>
                </a:lnTo>
                <a:lnTo>
                  <a:pt x="1282" y="370"/>
                </a:lnTo>
                <a:lnTo>
                  <a:pt x="1054" y="462"/>
                </a:lnTo>
                <a:lnTo>
                  <a:pt x="980" y="388"/>
                </a:lnTo>
                <a:lnTo>
                  <a:pt x="1097" y="173"/>
                </a:lnTo>
                <a:lnTo>
                  <a:pt x="986" y="105"/>
                </a:lnTo>
                <a:lnTo>
                  <a:pt x="808" y="283"/>
                </a:lnTo>
                <a:close/>
              </a:path>
            </a:pathLst>
          </a:custGeom>
          <a:gradFill rotWithShape="0">
            <a:gsLst>
              <a:gs pos="0">
                <a:schemeClr val="accent2"/>
              </a:gs>
              <a:gs pos="100000">
                <a:schemeClr val="bg1"/>
              </a:gs>
            </a:gsLst>
            <a:lin ang="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6083" name=""/>
          <p:cNvSpPr/>
          <p:nvPr/>
        </p:nvSpPr>
        <p:spPr bwMode="hidden">
          <a:xfrm>
            <a:off x="107950" y="15875"/>
            <a:ext cx="838200" cy="787400"/>
          </a:xfrm>
          <a:custGeom>
            <a:rect l="l" t="t" r="r" b="b"/>
            <a:pathLst>
              <a:path w="528" h="496">
                <a:moveTo>
                  <a:pt x="335" y="56"/>
                </a:moveTo>
                <a:lnTo>
                  <a:pt x="293" y="46"/>
                </a:lnTo>
                <a:lnTo>
                  <a:pt x="288" y="0"/>
                </a:lnTo>
                <a:lnTo>
                  <a:pt x="238" y="0"/>
                </a:lnTo>
                <a:lnTo>
                  <a:pt x="232" y="46"/>
                </a:lnTo>
                <a:lnTo>
                  <a:pt x="198" y="58"/>
                </a:lnTo>
                <a:lnTo>
                  <a:pt x="146" y="0"/>
                </a:lnTo>
                <a:lnTo>
                  <a:pt x="114" y="14"/>
                </a:lnTo>
                <a:lnTo>
                  <a:pt x="147" y="84"/>
                </a:lnTo>
                <a:lnTo>
                  <a:pt x="124" y="107"/>
                </a:lnTo>
                <a:lnTo>
                  <a:pt x="50" y="81"/>
                </a:lnTo>
                <a:lnTo>
                  <a:pt x="32" y="109"/>
                </a:lnTo>
                <a:lnTo>
                  <a:pt x="90" y="159"/>
                </a:lnTo>
                <a:lnTo>
                  <a:pt x="80" y="197"/>
                </a:lnTo>
                <a:lnTo>
                  <a:pt x="2" y="202"/>
                </a:lnTo>
                <a:lnTo>
                  <a:pt x="0" y="244"/>
                </a:lnTo>
                <a:lnTo>
                  <a:pt x="80" y="256"/>
                </a:lnTo>
                <a:lnTo>
                  <a:pt x="88" y="292"/>
                </a:lnTo>
                <a:lnTo>
                  <a:pt x="29" y="345"/>
                </a:lnTo>
                <a:lnTo>
                  <a:pt x="50" y="378"/>
                </a:lnTo>
                <a:lnTo>
                  <a:pt x="116" y="347"/>
                </a:lnTo>
                <a:lnTo>
                  <a:pt x="141" y="372"/>
                </a:lnTo>
                <a:lnTo>
                  <a:pt x="107" y="435"/>
                </a:lnTo>
                <a:lnTo>
                  <a:pt x="139" y="462"/>
                </a:lnTo>
                <a:lnTo>
                  <a:pt x="198" y="404"/>
                </a:lnTo>
                <a:lnTo>
                  <a:pt x="232" y="416"/>
                </a:lnTo>
                <a:lnTo>
                  <a:pt x="240" y="494"/>
                </a:lnTo>
                <a:lnTo>
                  <a:pt x="292" y="496"/>
                </a:lnTo>
                <a:lnTo>
                  <a:pt x="297" y="414"/>
                </a:lnTo>
                <a:lnTo>
                  <a:pt x="341" y="403"/>
                </a:lnTo>
                <a:lnTo>
                  <a:pt x="393" y="460"/>
                </a:lnTo>
                <a:lnTo>
                  <a:pt x="427" y="439"/>
                </a:lnTo>
                <a:lnTo>
                  <a:pt x="393" y="370"/>
                </a:lnTo>
                <a:lnTo>
                  <a:pt x="416" y="341"/>
                </a:lnTo>
                <a:lnTo>
                  <a:pt x="484" y="374"/>
                </a:lnTo>
                <a:lnTo>
                  <a:pt x="505" y="338"/>
                </a:lnTo>
                <a:lnTo>
                  <a:pt x="442" y="292"/>
                </a:lnTo>
                <a:lnTo>
                  <a:pt x="450" y="252"/>
                </a:lnTo>
                <a:lnTo>
                  <a:pt x="528" y="244"/>
                </a:lnTo>
                <a:lnTo>
                  <a:pt x="526" y="204"/>
                </a:lnTo>
                <a:lnTo>
                  <a:pt x="448" y="193"/>
                </a:lnTo>
                <a:lnTo>
                  <a:pt x="440" y="162"/>
                </a:lnTo>
                <a:lnTo>
                  <a:pt x="503" y="119"/>
                </a:lnTo>
                <a:lnTo>
                  <a:pt x="482" y="82"/>
                </a:lnTo>
                <a:lnTo>
                  <a:pt x="412" y="111"/>
                </a:lnTo>
                <a:lnTo>
                  <a:pt x="389" y="88"/>
                </a:lnTo>
                <a:lnTo>
                  <a:pt x="425" y="21"/>
                </a:lnTo>
                <a:lnTo>
                  <a:pt x="391" y="0"/>
                </a:lnTo>
                <a:lnTo>
                  <a:pt x="335" y="56"/>
                </a:lnTo>
                <a:close/>
              </a:path>
            </a:pathLst>
          </a:custGeom>
          <a:gradFill rotWithShape="0">
            <a:gsLst>
              <a:gs pos="0">
                <a:schemeClr val="accent1"/>
              </a:gs>
              <a:gs pos="100000">
                <a:schemeClr val="bg1"/>
              </a:gs>
            </a:gsLst>
            <a:lin ang="270000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6084" name=""/>
          <p:cNvSpPr/>
          <p:nvPr/>
        </p:nvSpPr>
        <p:spPr bwMode="hidden">
          <a:xfrm>
            <a:off x="1192212" y="354012"/>
            <a:ext cx="2266950" cy="2270125"/>
          </a:xfrm>
          <a:custGeom>
            <a:rect l="l" t="t" r="r" b="b"/>
            <a:pathLst>
              <a:path w="2312" h="2313">
                <a:moveTo>
                  <a:pt x="1469" y="384"/>
                </a:moveTo>
                <a:lnTo>
                  <a:pt x="1285" y="342"/>
                </a:lnTo>
                <a:lnTo>
                  <a:pt x="1260" y="0"/>
                </a:lnTo>
                <a:lnTo>
                  <a:pt x="1035" y="17"/>
                </a:lnTo>
                <a:lnTo>
                  <a:pt x="1018" y="342"/>
                </a:lnTo>
                <a:lnTo>
                  <a:pt x="868" y="393"/>
                </a:lnTo>
                <a:lnTo>
                  <a:pt x="651" y="117"/>
                </a:lnTo>
                <a:lnTo>
                  <a:pt x="501" y="201"/>
                </a:lnTo>
                <a:lnTo>
                  <a:pt x="643" y="509"/>
                </a:lnTo>
                <a:lnTo>
                  <a:pt x="543" y="610"/>
                </a:lnTo>
                <a:lnTo>
                  <a:pt x="217" y="493"/>
                </a:lnTo>
                <a:lnTo>
                  <a:pt x="142" y="618"/>
                </a:lnTo>
                <a:lnTo>
                  <a:pt x="392" y="835"/>
                </a:lnTo>
                <a:lnTo>
                  <a:pt x="351" y="1002"/>
                </a:lnTo>
                <a:lnTo>
                  <a:pt x="8" y="1027"/>
                </a:lnTo>
                <a:lnTo>
                  <a:pt x="0" y="1211"/>
                </a:lnTo>
                <a:lnTo>
                  <a:pt x="351" y="1261"/>
                </a:lnTo>
                <a:lnTo>
                  <a:pt x="384" y="1419"/>
                </a:lnTo>
                <a:lnTo>
                  <a:pt x="125" y="1653"/>
                </a:lnTo>
                <a:lnTo>
                  <a:pt x="217" y="1795"/>
                </a:lnTo>
                <a:lnTo>
                  <a:pt x="509" y="1661"/>
                </a:lnTo>
                <a:lnTo>
                  <a:pt x="618" y="1770"/>
                </a:lnTo>
                <a:lnTo>
                  <a:pt x="467" y="2045"/>
                </a:lnTo>
                <a:lnTo>
                  <a:pt x="609" y="2162"/>
                </a:lnTo>
                <a:lnTo>
                  <a:pt x="868" y="1912"/>
                </a:lnTo>
                <a:lnTo>
                  <a:pt x="1018" y="1962"/>
                </a:lnTo>
                <a:lnTo>
                  <a:pt x="1052" y="2304"/>
                </a:lnTo>
                <a:lnTo>
                  <a:pt x="1277" y="2313"/>
                </a:lnTo>
                <a:lnTo>
                  <a:pt x="1302" y="1954"/>
                </a:lnTo>
                <a:lnTo>
                  <a:pt x="1494" y="1904"/>
                </a:lnTo>
                <a:lnTo>
                  <a:pt x="1720" y="2154"/>
                </a:lnTo>
                <a:lnTo>
                  <a:pt x="1870" y="2062"/>
                </a:lnTo>
                <a:lnTo>
                  <a:pt x="1720" y="1762"/>
                </a:lnTo>
                <a:lnTo>
                  <a:pt x="1820" y="1636"/>
                </a:lnTo>
                <a:lnTo>
                  <a:pt x="2120" y="1778"/>
                </a:lnTo>
                <a:lnTo>
                  <a:pt x="2212" y="1620"/>
                </a:lnTo>
                <a:lnTo>
                  <a:pt x="1937" y="1419"/>
                </a:lnTo>
                <a:lnTo>
                  <a:pt x="1970" y="1244"/>
                </a:lnTo>
                <a:lnTo>
                  <a:pt x="2312" y="1211"/>
                </a:lnTo>
                <a:lnTo>
                  <a:pt x="2304" y="1035"/>
                </a:lnTo>
                <a:lnTo>
                  <a:pt x="1962" y="985"/>
                </a:lnTo>
                <a:lnTo>
                  <a:pt x="1928" y="852"/>
                </a:lnTo>
                <a:lnTo>
                  <a:pt x="2204" y="660"/>
                </a:lnTo>
                <a:lnTo>
                  <a:pt x="2112" y="501"/>
                </a:lnTo>
                <a:lnTo>
                  <a:pt x="1803" y="626"/>
                </a:lnTo>
                <a:lnTo>
                  <a:pt x="1703" y="526"/>
                </a:lnTo>
                <a:lnTo>
                  <a:pt x="1861" y="234"/>
                </a:lnTo>
                <a:lnTo>
                  <a:pt x="1711" y="142"/>
                </a:lnTo>
                <a:lnTo>
                  <a:pt x="1469" y="384"/>
                </a:lnTo>
                <a:close/>
              </a:path>
            </a:pathLst>
          </a:custGeom>
          <a:gradFill rotWithShape="0">
            <a:gsLst>
              <a:gs pos="0">
                <a:schemeClr val="bg2"/>
              </a:gs>
              <a:gs pos="100000">
                <a:schemeClr val="bg1"/>
              </a:gs>
            </a:gsLst>
            <a:lin ang="1890000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6085" name=""/>
          <p:cNvSpPr/>
          <p:nvPr/>
        </p:nvSpPr>
        <p:spPr bwMode="hidden">
          <a:xfrm>
            <a:off x="2532062" y="1270000"/>
            <a:ext cx="3670300" cy="3671888"/>
          </a:xfrm>
          <a:custGeom>
            <a:rect l="l" t="t" r="r" b="b"/>
            <a:pathLst>
              <a:path w="2312" h="2313">
                <a:moveTo>
                  <a:pt x="1469" y="384"/>
                </a:moveTo>
                <a:lnTo>
                  <a:pt x="1285" y="342"/>
                </a:lnTo>
                <a:lnTo>
                  <a:pt x="1260" y="0"/>
                </a:lnTo>
                <a:lnTo>
                  <a:pt x="1035" y="17"/>
                </a:lnTo>
                <a:lnTo>
                  <a:pt x="1018" y="342"/>
                </a:lnTo>
                <a:lnTo>
                  <a:pt x="868" y="393"/>
                </a:lnTo>
                <a:lnTo>
                  <a:pt x="651" y="117"/>
                </a:lnTo>
                <a:lnTo>
                  <a:pt x="501" y="201"/>
                </a:lnTo>
                <a:lnTo>
                  <a:pt x="643" y="509"/>
                </a:lnTo>
                <a:lnTo>
                  <a:pt x="543" y="610"/>
                </a:lnTo>
                <a:lnTo>
                  <a:pt x="217" y="493"/>
                </a:lnTo>
                <a:lnTo>
                  <a:pt x="142" y="618"/>
                </a:lnTo>
                <a:lnTo>
                  <a:pt x="392" y="835"/>
                </a:lnTo>
                <a:lnTo>
                  <a:pt x="351" y="1002"/>
                </a:lnTo>
                <a:lnTo>
                  <a:pt x="8" y="1027"/>
                </a:lnTo>
                <a:lnTo>
                  <a:pt x="0" y="1211"/>
                </a:lnTo>
                <a:lnTo>
                  <a:pt x="351" y="1261"/>
                </a:lnTo>
                <a:lnTo>
                  <a:pt x="384" y="1419"/>
                </a:lnTo>
                <a:lnTo>
                  <a:pt x="125" y="1653"/>
                </a:lnTo>
                <a:lnTo>
                  <a:pt x="217" y="1795"/>
                </a:lnTo>
                <a:lnTo>
                  <a:pt x="509" y="1661"/>
                </a:lnTo>
                <a:lnTo>
                  <a:pt x="618" y="1770"/>
                </a:lnTo>
                <a:lnTo>
                  <a:pt x="467" y="2045"/>
                </a:lnTo>
                <a:lnTo>
                  <a:pt x="609" y="2162"/>
                </a:lnTo>
                <a:lnTo>
                  <a:pt x="868" y="1912"/>
                </a:lnTo>
                <a:lnTo>
                  <a:pt x="1018" y="1962"/>
                </a:lnTo>
                <a:lnTo>
                  <a:pt x="1052" y="2304"/>
                </a:lnTo>
                <a:lnTo>
                  <a:pt x="1277" y="2313"/>
                </a:lnTo>
                <a:lnTo>
                  <a:pt x="1302" y="1954"/>
                </a:lnTo>
                <a:lnTo>
                  <a:pt x="1494" y="1904"/>
                </a:lnTo>
                <a:lnTo>
                  <a:pt x="1720" y="2154"/>
                </a:lnTo>
                <a:lnTo>
                  <a:pt x="1870" y="2062"/>
                </a:lnTo>
                <a:lnTo>
                  <a:pt x="1720" y="1762"/>
                </a:lnTo>
                <a:lnTo>
                  <a:pt x="1820" y="1636"/>
                </a:lnTo>
                <a:lnTo>
                  <a:pt x="2120" y="1778"/>
                </a:lnTo>
                <a:lnTo>
                  <a:pt x="2212" y="1620"/>
                </a:lnTo>
                <a:lnTo>
                  <a:pt x="1937" y="1419"/>
                </a:lnTo>
                <a:lnTo>
                  <a:pt x="1970" y="1244"/>
                </a:lnTo>
                <a:lnTo>
                  <a:pt x="2312" y="1211"/>
                </a:lnTo>
                <a:lnTo>
                  <a:pt x="2304" y="1035"/>
                </a:lnTo>
                <a:lnTo>
                  <a:pt x="1962" y="985"/>
                </a:lnTo>
                <a:lnTo>
                  <a:pt x="1928" y="852"/>
                </a:lnTo>
                <a:lnTo>
                  <a:pt x="2204" y="660"/>
                </a:lnTo>
                <a:lnTo>
                  <a:pt x="2112" y="501"/>
                </a:lnTo>
                <a:lnTo>
                  <a:pt x="1803" y="626"/>
                </a:lnTo>
                <a:lnTo>
                  <a:pt x="1703" y="526"/>
                </a:lnTo>
                <a:lnTo>
                  <a:pt x="1861" y="234"/>
                </a:lnTo>
                <a:lnTo>
                  <a:pt x="1711" y="142"/>
                </a:lnTo>
                <a:lnTo>
                  <a:pt x="1469" y="384"/>
                </a:lnTo>
                <a:close/>
              </a:path>
            </a:pathLst>
          </a:custGeom>
          <a:gradFill rotWithShape="0">
            <a:gsLst>
              <a:gs pos="0">
                <a:schemeClr val="bg1"/>
              </a:gs>
              <a:gs pos="100000">
                <a:schemeClr val="bg2"/>
              </a:gs>
            </a:gsLst>
            <a:lin ang="270000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6086" name=""/>
          <p:cNvSpPr/>
          <p:nvPr/>
        </p:nvSpPr>
        <p:spPr bwMode="hidden">
          <a:xfrm>
            <a:off x="3175" y="4797425"/>
            <a:ext cx="3417888" cy="2097088"/>
          </a:xfrm>
          <a:custGeom>
            <a:rect l="l" t="t" r="r" b="b"/>
            <a:pathLst>
              <a:path w="2153" h="1321">
                <a:moveTo>
                  <a:pt x="1368" y="358"/>
                </a:moveTo>
                <a:lnTo>
                  <a:pt x="1197" y="318"/>
                </a:lnTo>
                <a:lnTo>
                  <a:pt x="1173" y="0"/>
                </a:lnTo>
                <a:lnTo>
                  <a:pt x="964" y="16"/>
                </a:lnTo>
                <a:lnTo>
                  <a:pt x="948" y="318"/>
                </a:lnTo>
                <a:lnTo>
                  <a:pt x="808" y="366"/>
                </a:lnTo>
                <a:lnTo>
                  <a:pt x="606" y="109"/>
                </a:lnTo>
                <a:lnTo>
                  <a:pt x="467" y="187"/>
                </a:lnTo>
                <a:lnTo>
                  <a:pt x="599" y="474"/>
                </a:lnTo>
                <a:lnTo>
                  <a:pt x="506" y="568"/>
                </a:lnTo>
                <a:lnTo>
                  <a:pt x="202" y="459"/>
                </a:lnTo>
                <a:lnTo>
                  <a:pt x="132" y="576"/>
                </a:lnTo>
                <a:lnTo>
                  <a:pt x="365" y="778"/>
                </a:lnTo>
                <a:lnTo>
                  <a:pt x="327" y="933"/>
                </a:lnTo>
                <a:lnTo>
                  <a:pt x="7" y="956"/>
                </a:lnTo>
                <a:lnTo>
                  <a:pt x="0" y="1128"/>
                </a:lnTo>
                <a:lnTo>
                  <a:pt x="327" y="1174"/>
                </a:lnTo>
                <a:lnTo>
                  <a:pt x="358" y="1321"/>
                </a:lnTo>
                <a:lnTo>
                  <a:pt x="1804" y="1321"/>
                </a:lnTo>
                <a:lnTo>
                  <a:pt x="1835" y="1158"/>
                </a:lnTo>
                <a:lnTo>
                  <a:pt x="2153" y="1128"/>
                </a:lnTo>
                <a:lnTo>
                  <a:pt x="2146" y="964"/>
                </a:lnTo>
                <a:lnTo>
                  <a:pt x="1827" y="917"/>
                </a:lnTo>
                <a:lnTo>
                  <a:pt x="1795" y="793"/>
                </a:lnTo>
                <a:lnTo>
                  <a:pt x="2052" y="615"/>
                </a:lnTo>
                <a:lnTo>
                  <a:pt x="1967" y="467"/>
                </a:lnTo>
                <a:lnTo>
                  <a:pt x="1679" y="583"/>
                </a:lnTo>
                <a:lnTo>
                  <a:pt x="1586" y="490"/>
                </a:lnTo>
                <a:lnTo>
                  <a:pt x="1733" y="218"/>
                </a:lnTo>
                <a:lnTo>
                  <a:pt x="1593" y="132"/>
                </a:lnTo>
                <a:lnTo>
                  <a:pt x="1368" y="358"/>
                </a:lnTo>
                <a:close/>
              </a:path>
            </a:pathLst>
          </a:custGeom>
          <a:solidFill>
            <a:schemeClr val="bg1">
              <a:alpha val="50000"/>
            </a:schemeClr>
          </a:soli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6087" name=""/>
          <p:cNvSpPr/>
          <p:nvPr/>
        </p:nvSpPr>
        <p:spPr bwMode="hidden">
          <a:xfrm>
            <a:off x="4494212" y="4425950"/>
            <a:ext cx="2263775" cy="2263775"/>
          </a:xfrm>
          <a:custGeom>
            <a:rect l="l" t="t" r="r" b="b"/>
            <a:pathLst>
              <a:path w="2312" h="2313">
                <a:moveTo>
                  <a:pt x="1469" y="384"/>
                </a:moveTo>
                <a:lnTo>
                  <a:pt x="1285" y="342"/>
                </a:lnTo>
                <a:lnTo>
                  <a:pt x="1260" y="0"/>
                </a:lnTo>
                <a:lnTo>
                  <a:pt x="1035" y="17"/>
                </a:lnTo>
                <a:lnTo>
                  <a:pt x="1018" y="342"/>
                </a:lnTo>
                <a:lnTo>
                  <a:pt x="868" y="393"/>
                </a:lnTo>
                <a:lnTo>
                  <a:pt x="651" y="117"/>
                </a:lnTo>
                <a:lnTo>
                  <a:pt x="501" y="201"/>
                </a:lnTo>
                <a:lnTo>
                  <a:pt x="643" y="509"/>
                </a:lnTo>
                <a:lnTo>
                  <a:pt x="543" y="610"/>
                </a:lnTo>
                <a:lnTo>
                  <a:pt x="217" y="493"/>
                </a:lnTo>
                <a:lnTo>
                  <a:pt x="142" y="618"/>
                </a:lnTo>
                <a:lnTo>
                  <a:pt x="392" y="835"/>
                </a:lnTo>
                <a:lnTo>
                  <a:pt x="351" y="1002"/>
                </a:lnTo>
                <a:lnTo>
                  <a:pt x="8" y="1027"/>
                </a:lnTo>
                <a:lnTo>
                  <a:pt x="0" y="1211"/>
                </a:lnTo>
                <a:lnTo>
                  <a:pt x="351" y="1261"/>
                </a:lnTo>
                <a:lnTo>
                  <a:pt x="384" y="1419"/>
                </a:lnTo>
                <a:lnTo>
                  <a:pt x="125" y="1653"/>
                </a:lnTo>
                <a:lnTo>
                  <a:pt x="217" y="1795"/>
                </a:lnTo>
                <a:lnTo>
                  <a:pt x="509" y="1661"/>
                </a:lnTo>
                <a:lnTo>
                  <a:pt x="618" y="1770"/>
                </a:lnTo>
                <a:lnTo>
                  <a:pt x="467" y="2045"/>
                </a:lnTo>
                <a:lnTo>
                  <a:pt x="609" y="2162"/>
                </a:lnTo>
                <a:lnTo>
                  <a:pt x="868" y="1912"/>
                </a:lnTo>
                <a:lnTo>
                  <a:pt x="1018" y="1962"/>
                </a:lnTo>
                <a:lnTo>
                  <a:pt x="1052" y="2304"/>
                </a:lnTo>
                <a:lnTo>
                  <a:pt x="1277" y="2313"/>
                </a:lnTo>
                <a:lnTo>
                  <a:pt x="1302" y="1954"/>
                </a:lnTo>
                <a:lnTo>
                  <a:pt x="1494" y="1904"/>
                </a:lnTo>
                <a:lnTo>
                  <a:pt x="1720" y="2154"/>
                </a:lnTo>
                <a:lnTo>
                  <a:pt x="1870" y="2062"/>
                </a:lnTo>
                <a:lnTo>
                  <a:pt x="1720" y="1762"/>
                </a:lnTo>
                <a:lnTo>
                  <a:pt x="1820" y="1636"/>
                </a:lnTo>
                <a:lnTo>
                  <a:pt x="2120" y="1778"/>
                </a:lnTo>
                <a:lnTo>
                  <a:pt x="2212" y="1620"/>
                </a:lnTo>
                <a:lnTo>
                  <a:pt x="1937" y="1419"/>
                </a:lnTo>
                <a:lnTo>
                  <a:pt x="1970" y="1244"/>
                </a:lnTo>
                <a:lnTo>
                  <a:pt x="2312" y="1211"/>
                </a:lnTo>
                <a:lnTo>
                  <a:pt x="2304" y="1035"/>
                </a:lnTo>
                <a:lnTo>
                  <a:pt x="1962" y="985"/>
                </a:lnTo>
                <a:lnTo>
                  <a:pt x="1928" y="852"/>
                </a:lnTo>
                <a:lnTo>
                  <a:pt x="2204" y="660"/>
                </a:lnTo>
                <a:lnTo>
                  <a:pt x="2112" y="501"/>
                </a:lnTo>
                <a:lnTo>
                  <a:pt x="1803" y="626"/>
                </a:lnTo>
                <a:lnTo>
                  <a:pt x="1703" y="526"/>
                </a:lnTo>
                <a:lnTo>
                  <a:pt x="1861" y="234"/>
                </a:lnTo>
                <a:lnTo>
                  <a:pt x="1711" y="142"/>
                </a:lnTo>
                <a:lnTo>
                  <a:pt x="1469" y="384"/>
                </a:lnTo>
                <a:close/>
              </a:path>
            </a:pathLst>
          </a:custGeom>
          <a:gradFill rotWithShape="0">
            <a:gsLst>
              <a:gs pos="0">
                <a:schemeClr val="bg2"/>
              </a:gs>
              <a:gs pos="100000">
                <a:schemeClr val="bg1"/>
              </a:gs>
            </a:gsLst>
            <a:lin ang="270000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6088" name=""/>
          <p:cNvSpPr/>
          <p:nvPr/>
        </p:nvSpPr>
        <p:spPr bwMode="hidden">
          <a:xfrm>
            <a:off x="5646738" y="487362"/>
            <a:ext cx="2928938" cy="2930525"/>
          </a:xfrm>
          <a:custGeom>
            <a:rect l="l" t="t" r="r" b="b"/>
            <a:pathLst>
              <a:path w="2312" h="2313">
                <a:moveTo>
                  <a:pt x="1469" y="384"/>
                </a:moveTo>
                <a:lnTo>
                  <a:pt x="1285" y="342"/>
                </a:lnTo>
                <a:lnTo>
                  <a:pt x="1260" y="0"/>
                </a:lnTo>
                <a:lnTo>
                  <a:pt x="1035" y="17"/>
                </a:lnTo>
                <a:lnTo>
                  <a:pt x="1018" y="342"/>
                </a:lnTo>
                <a:lnTo>
                  <a:pt x="868" y="393"/>
                </a:lnTo>
                <a:lnTo>
                  <a:pt x="651" y="117"/>
                </a:lnTo>
                <a:lnTo>
                  <a:pt x="501" y="201"/>
                </a:lnTo>
                <a:lnTo>
                  <a:pt x="643" y="509"/>
                </a:lnTo>
                <a:lnTo>
                  <a:pt x="543" y="610"/>
                </a:lnTo>
                <a:lnTo>
                  <a:pt x="217" y="493"/>
                </a:lnTo>
                <a:lnTo>
                  <a:pt x="142" y="618"/>
                </a:lnTo>
                <a:lnTo>
                  <a:pt x="392" y="835"/>
                </a:lnTo>
                <a:lnTo>
                  <a:pt x="351" y="1002"/>
                </a:lnTo>
                <a:lnTo>
                  <a:pt x="8" y="1027"/>
                </a:lnTo>
                <a:lnTo>
                  <a:pt x="0" y="1211"/>
                </a:lnTo>
                <a:lnTo>
                  <a:pt x="351" y="1261"/>
                </a:lnTo>
                <a:lnTo>
                  <a:pt x="384" y="1419"/>
                </a:lnTo>
                <a:lnTo>
                  <a:pt x="125" y="1653"/>
                </a:lnTo>
                <a:lnTo>
                  <a:pt x="217" y="1795"/>
                </a:lnTo>
                <a:lnTo>
                  <a:pt x="509" y="1661"/>
                </a:lnTo>
                <a:lnTo>
                  <a:pt x="618" y="1770"/>
                </a:lnTo>
                <a:lnTo>
                  <a:pt x="467" y="2045"/>
                </a:lnTo>
                <a:lnTo>
                  <a:pt x="609" y="2162"/>
                </a:lnTo>
                <a:lnTo>
                  <a:pt x="868" y="1912"/>
                </a:lnTo>
                <a:lnTo>
                  <a:pt x="1018" y="1962"/>
                </a:lnTo>
                <a:lnTo>
                  <a:pt x="1052" y="2304"/>
                </a:lnTo>
                <a:lnTo>
                  <a:pt x="1277" y="2313"/>
                </a:lnTo>
                <a:lnTo>
                  <a:pt x="1302" y="1954"/>
                </a:lnTo>
                <a:lnTo>
                  <a:pt x="1494" y="1904"/>
                </a:lnTo>
                <a:lnTo>
                  <a:pt x="1720" y="2154"/>
                </a:lnTo>
                <a:lnTo>
                  <a:pt x="1870" y="2062"/>
                </a:lnTo>
                <a:lnTo>
                  <a:pt x="1720" y="1762"/>
                </a:lnTo>
                <a:lnTo>
                  <a:pt x="1820" y="1636"/>
                </a:lnTo>
                <a:lnTo>
                  <a:pt x="2120" y="1778"/>
                </a:lnTo>
                <a:lnTo>
                  <a:pt x="2212" y="1620"/>
                </a:lnTo>
                <a:lnTo>
                  <a:pt x="1937" y="1419"/>
                </a:lnTo>
                <a:lnTo>
                  <a:pt x="1970" y="1244"/>
                </a:lnTo>
                <a:lnTo>
                  <a:pt x="2312" y="1211"/>
                </a:lnTo>
                <a:lnTo>
                  <a:pt x="2304" y="1035"/>
                </a:lnTo>
                <a:lnTo>
                  <a:pt x="1962" y="985"/>
                </a:lnTo>
                <a:lnTo>
                  <a:pt x="1928" y="852"/>
                </a:lnTo>
                <a:lnTo>
                  <a:pt x="2204" y="660"/>
                </a:lnTo>
                <a:lnTo>
                  <a:pt x="2112" y="501"/>
                </a:lnTo>
                <a:lnTo>
                  <a:pt x="1803" y="626"/>
                </a:lnTo>
                <a:lnTo>
                  <a:pt x="1703" y="526"/>
                </a:lnTo>
                <a:lnTo>
                  <a:pt x="1861" y="234"/>
                </a:lnTo>
                <a:lnTo>
                  <a:pt x="1711" y="142"/>
                </a:lnTo>
                <a:lnTo>
                  <a:pt x="1469" y="384"/>
                </a:lnTo>
                <a:close/>
              </a:path>
            </a:pathLst>
          </a:custGeom>
          <a:gradFill rotWithShape="0">
            <a:gsLst>
              <a:gs pos="0">
                <a:schemeClr val="bg1"/>
              </a:gs>
              <a:gs pos="100000">
                <a:schemeClr val="bg2"/>
              </a:gs>
            </a:gsLst>
            <a:lin ang="270000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6089" name=""/>
          <p:cNvSpPr/>
          <p:nvPr/>
        </p:nvSpPr>
        <p:spPr bwMode="hidden">
          <a:xfrm>
            <a:off x="7146925" y="2555875"/>
            <a:ext cx="2008188" cy="3997325"/>
          </a:xfrm>
          <a:custGeom>
            <a:rect l="l" t="t" r="r" b="b"/>
            <a:pathLst>
              <a:path w="1265" h="2518">
                <a:moveTo>
                  <a:pt x="1265" y="0"/>
                </a:moveTo>
                <a:lnTo>
                  <a:pt x="1128" y="18"/>
                </a:lnTo>
                <a:lnTo>
                  <a:pt x="1110" y="372"/>
                </a:lnTo>
                <a:lnTo>
                  <a:pt x="946" y="428"/>
                </a:lnTo>
                <a:lnTo>
                  <a:pt x="710" y="127"/>
                </a:lnTo>
                <a:lnTo>
                  <a:pt x="546" y="219"/>
                </a:lnTo>
                <a:lnTo>
                  <a:pt x="701" y="555"/>
                </a:lnTo>
                <a:lnTo>
                  <a:pt x="592" y="665"/>
                </a:lnTo>
                <a:lnTo>
                  <a:pt x="237" y="537"/>
                </a:lnTo>
                <a:lnTo>
                  <a:pt x="155" y="674"/>
                </a:lnTo>
                <a:lnTo>
                  <a:pt x="427" y="911"/>
                </a:lnTo>
                <a:lnTo>
                  <a:pt x="383" y="1093"/>
                </a:lnTo>
                <a:lnTo>
                  <a:pt x="9" y="1121"/>
                </a:lnTo>
                <a:lnTo>
                  <a:pt x="0" y="1322"/>
                </a:lnTo>
                <a:lnTo>
                  <a:pt x="383" y="1376"/>
                </a:lnTo>
                <a:lnTo>
                  <a:pt x="419" y="1549"/>
                </a:lnTo>
                <a:lnTo>
                  <a:pt x="136" y="1804"/>
                </a:lnTo>
                <a:lnTo>
                  <a:pt x="237" y="1959"/>
                </a:lnTo>
                <a:lnTo>
                  <a:pt x="555" y="1813"/>
                </a:lnTo>
                <a:lnTo>
                  <a:pt x="674" y="1932"/>
                </a:lnTo>
                <a:lnTo>
                  <a:pt x="509" y="2232"/>
                </a:lnTo>
                <a:lnTo>
                  <a:pt x="664" y="2360"/>
                </a:lnTo>
                <a:lnTo>
                  <a:pt x="946" y="2087"/>
                </a:lnTo>
                <a:lnTo>
                  <a:pt x="1110" y="2142"/>
                </a:lnTo>
                <a:lnTo>
                  <a:pt x="1147" y="2515"/>
                </a:lnTo>
                <a:lnTo>
                  <a:pt x="1265" y="2518"/>
                </a:lnTo>
                <a:lnTo>
                  <a:pt x="1265" y="0"/>
                </a:lnTo>
                <a:close/>
              </a:path>
            </a:pathLst>
          </a:custGeom>
          <a:gradFill rotWithShape="0">
            <a:gsLst>
              <a:gs pos="0">
                <a:schemeClr val="bg1"/>
              </a:gs>
              <a:gs pos="100000">
                <a:schemeClr val="accent2"/>
              </a:gs>
            </a:gsLst>
            <a:lin ang="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6090" name=""/>
          <p:cNvSpPr/>
          <p:nvPr/>
        </p:nvSpPr>
        <p:spPr bwMode="hidden">
          <a:xfrm rot="16200000">
            <a:off x="3977481" y="-853281"/>
            <a:ext cx="1722438" cy="3429000"/>
          </a:xfrm>
          <a:custGeom>
            <a:rect l="l" t="t" r="r" b="b"/>
            <a:pathLst>
              <a:path w="1265" h="2518">
                <a:moveTo>
                  <a:pt x="1265" y="0"/>
                </a:moveTo>
                <a:lnTo>
                  <a:pt x="1128" y="18"/>
                </a:lnTo>
                <a:lnTo>
                  <a:pt x="1110" y="372"/>
                </a:lnTo>
                <a:lnTo>
                  <a:pt x="946" y="428"/>
                </a:lnTo>
                <a:lnTo>
                  <a:pt x="710" y="127"/>
                </a:lnTo>
                <a:lnTo>
                  <a:pt x="546" y="219"/>
                </a:lnTo>
                <a:lnTo>
                  <a:pt x="701" y="555"/>
                </a:lnTo>
                <a:lnTo>
                  <a:pt x="592" y="665"/>
                </a:lnTo>
                <a:lnTo>
                  <a:pt x="237" y="537"/>
                </a:lnTo>
                <a:lnTo>
                  <a:pt x="155" y="674"/>
                </a:lnTo>
                <a:lnTo>
                  <a:pt x="427" y="911"/>
                </a:lnTo>
                <a:lnTo>
                  <a:pt x="383" y="1093"/>
                </a:lnTo>
                <a:lnTo>
                  <a:pt x="9" y="1121"/>
                </a:lnTo>
                <a:lnTo>
                  <a:pt x="0" y="1322"/>
                </a:lnTo>
                <a:lnTo>
                  <a:pt x="383" y="1376"/>
                </a:lnTo>
                <a:lnTo>
                  <a:pt x="419" y="1549"/>
                </a:lnTo>
                <a:lnTo>
                  <a:pt x="136" y="1804"/>
                </a:lnTo>
                <a:lnTo>
                  <a:pt x="237" y="1959"/>
                </a:lnTo>
                <a:lnTo>
                  <a:pt x="555" y="1813"/>
                </a:lnTo>
                <a:lnTo>
                  <a:pt x="674" y="1932"/>
                </a:lnTo>
                <a:lnTo>
                  <a:pt x="509" y="2232"/>
                </a:lnTo>
                <a:lnTo>
                  <a:pt x="664" y="2360"/>
                </a:lnTo>
                <a:lnTo>
                  <a:pt x="946" y="2087"/>
                </a:lnTo>
                <a:lnTo>
                  <a:pt x="1110" y="2142"/>
                </a:lnTo>
                <a:lnTo>
                  <a:pt x="1147" y="2515"/>
                </a:lnTo>
                <a:lnTo>
                  <a:pt x="1265" y="2518"/>
                </a:lnTo>
                <a:lnTo>
                  <a:pt x="1265" y="0"/>
                </a:lnTo>
                <a:close/>
              </a:path>
            </a:pathLst>
          </a:custGeom>
          <a:gradFill rotWithShape="0">
            <a:gsLst>
              <a:gs pos="0">
                <a:schemeClr val="bg1"/>
              </a:gs>
              <a:gs pos="100000">
                <a:schemeClr val="accent2"/>
              </a:gs>
            </a:gsLst>
            <a:lin ang="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pic>
        <p:nvPicPr>
          <p:cNvPr id="46091" name=""/>
          <p:cNvPicPr/>
          <p:nvPr/>
        </p:nvPicPr>
        <p:blipFill>
          <a:blip r:embed="rId1"/>
          <a:stretch>
            <a:fillRect/>
          </a:stretch>
        </p:blipFill>
        <p:spPr bwMode="invGray">
          <a:xfrm>
            <a:off x="3175" y="-3175"/>
            <a:ext cx="803275" cy="6858000"/>
          </a:xfrm>
          <a:prstGeom prst="rect">
            <a:avLst/>
          </a:prstGeom>
          <a:noFill/>
          <a:ln>
            <a:miter lim="800000"/>
          </a:ln>
        </p:spPr>
      </p:pic>
      <p:sp>
        <p:nvSpPr>
          <p:cNvPr id="46092" name=""/>
          <p:cNvSpPr/>
          <p:nvPr>
            <p:ph type="ctrTitle"/>
          </p:nvPr>
        </p:nvSpPr>
        <p:spPr>
          <a:xfrm>
            <a:off x="1143000" y="2286000"/>
            <a:ext cx="7772400" cy="1143000"/>
          </a:xfrm>
          <a:prstGeom prst="rect">
            <a:avLst/>
          </a:prstGeom>
          <a:noFill/>
          <a:ln>
            <a:noFill/>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Arial" pitchFamily="34" charset="0"/>
                <a:ea typeface="宋体" pitchFamily="2" charset="-122"/>
              </a:defRPr>
            </a:lvl1pPr>
          </a:lstStyle>
          <a:p>
            <a:pPr lvl="0"/>
            <a:r>
              <a:t>单击此处编辑母版标题样式</a:t>
            </a:r>
          </a:p>
        </p:txBody>
      </p:sp>
      <p:sp>
        <p:nvSpPr>
          <p:cNvPr id="46093" name=""/>
          <p:cNvSpPr/>
          <p:nvPr>
            <p:ph type="subTitle" idx="1"/>
          </p:nvPr>
        </p:nvSpPr>
        <p:spPr>
          <a:xfrm>
            <a:off x="2133600" y="4114800"/>
            <a:ext cx="6400800" cy="1752600"/>
          </a:xfrm>
          <a:prstGeom prst="rect">
            <a:avLst/>
          </a:prstGeom>
          <a:noFill/>
          <a:ln>
            <a:noFill/>
            <a:miter lim="800000"/>
          </a:ln>
        </p:spPr>
        <p:txBody>
          <a:bodyPr/>
          <a:lstStyle>
            <a:lvl1pPr marL="0" indent="0" algn="l" defTabSz="914400" rtl="0" eaLnBrk="1" fontAlgn="base" hangingPunct="1">
              <a:lnSpc>
                <a:spcPct val="100000"/>
              </a:lnSpc>
              <a:spcBef>
                <a:spcPct val="20000"/>
              </a:spcBef>
              <a:spcAft>
                <a:spcPct val="0"/>
              </a:spcAft>
              <a:buClr>
                <a:srgbClr val="FFFF00"/>
              </a:buClr>
              <a:buSzPct val="80000"/>
              <a:buFont typeface="Wingdings" pitchFamily="2" charset="2"/>
              <a:buNone/>
              <a:defRPr kumimoji="1" lang="zh-CN" altLang="en-US" sz="3200" b="0" i="0" u="none" baseline="0">
                <a:solidFill>
                  <a:schemeClr val="tx1"/>
                </a:solidFill>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
                <a:srgbClr val="CC0000"/>
              </a:buClr>
              <a:buSzPct val="70000"/>
              <a:buFont typeface="Wingdings" pitchFamily="2" charset="2"/>
              <a:buNone/>
              <a:defRPr kumimoji="1" lang="zh-CN"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
                <a:srgbClr val="009900"/>
              </a:buClr>
              <a:buSzPct val="60000"/>
              <a:buFont typeface="Wingdings" pitchFamily="2" charset="2"/>
              <a:buNone/>
              <a:defRPr kumimoji="1" lang="zh-CN"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
                <a:schemeClr val="hlink"/>
              </a:buClr>
              <a:buSzPct val="60000"/>
              <a:buFont typeface="Wingdings" pitchFamily="2" charset="2"/>
              <a:buNone/>
              <a:defRPr kumimoji="1" lang="zh-CN"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
                <a:schemeClr val="accent2"/>
              </a:buClr>
              <a:buSzPct val="55000"/>
              <a:buFont typeface="Wingdings" pitchFamily="2" charset="2"/>
              <a:buNone/>
              <a:defRPr kumimoji="1" lang="zh-CN" altLang="en-US" sz="2000" b="0" i="0" u="none" baseline="0">
                <a:solidFill>
                  <a:schemeClr val="tx1"/>
                </a:solidFill>
                <a:latin typeface="Arial" pitchFamily="34" charset="0"/>
                <a:ea typeface="宋体" pitchFamily="2" charset="-122"/>
              </a:defRPr>
            </a:lvl5pPr>
          </a:lstStyle>
          <a:p>
            <a:pPr lvl="0"/>
            <a:r>
              <a:t>单击此处编辑母版副标题样式</a:t>
            </a:r>
          </a:p>
        </p:txBody>
      </p:sp>
      <p:sp>
        <p:nvSpPr>
          <p:cNvPr id="46094" name=""/>
          <p:cNvSpPr/>
          <p:nvPr>
            <p:ph type="dt" sz="half" idx="2"/>
          </p:nvPr>
        </p:nvSpPr>
        <p:spPr>
          <a:xfrm>
            <a:off x="1143000" y="6248400"/>
            <a:ext cx="1905000" cy="457200"/>
          </a:xfrm>
          <a:prstGeom prst="rect">
            <a:avLst/>
          </a:prstGeom>
          <a:noFill/>
          <a:ln>
            <a:noFill/>
            <a:miter lim="800000"/>
          </a:ln>
        </p:spPr>
        <p:txBody>
          <a:bodyPr anchor="b" anchorCtr="0"/>
          <a:lstStyle/>
          <a:p>
            <a:pPr lvl="0"/>
            <a:endParaRPr sz="1400">
              <a:solidFill>
                <a:schemeClr val="tx2"/>
              </a:solidFill>
            </a:endParaRPr>
          </a:p>
        </p:txBody>
      </p:sp>
      <p:sp>
        <p:nvSpPr>
          <p:cNvPr id="46095" name=""/>
          <p:cNvSpPr/>
          <p:nvPr>
            <p:ph type="ftr" sz="quarter" idx="3"/>
          </p:nvPr>
        </p:nvSpPr>
        <p:spPr>
          <a:xfrm>
            <a:off x="3581400" y="6248400"/>
            <a:ext cx="2895600" cy="457200"/>
          </a:xfrm>
          <a:prstGeom prst="rect">
            <a:avLst/>
          </a:prstGeom>
          <a:noFill/>
          <a:ln>
            <a:noFill/>
            <a:miter lim="800000"/>
          </a:ln>
        </p:spPr>
        <p:txBody>
          <a:bodyPr anchor="b" anchorCtr="0"/>
          <a:lstStyle/>
          <a:p>
            <a:pPr lvl="0" algn="ctr"/>
            <a:fld id="{BFBB1E58-F38C-4CF9-BF71-0DC4CE218254}" type="footer">
              <a:rPr sz="1400">
                <a:solidFill>
                  <a:schemeClr val="tx2"/>
                </a:solidFill>
              </a:rPr>
              <a:t/>
            </a:fld>
            <a:endParaRPr sz="1400">
              <a:solidFill>
                <a:schemeClr val="tx2"/>
              </a:solidFill>
            </a:endParaRPr>
          </a:p>
        </p:txBody>
      </p:sp>
      <p:sp>
        <p:nvSpPr>
          <p:cNvPr id="46096" name=""/>
          <p:cNvSpPr/>
          <p:nvPr>
            <p:ph type="sldNum" sz="quarter" idx="4"/>
          </p:nvPr>
        </p:nvSpPr>
        <p:spPr>
          <a:xfrm>
            <a:off x="7010400" y="6248400"/>
            <a:ext cx="1905000" cy="457200"/>
          </a:xfrm>
          <a:prstGeom prst="rect">
            <a:avLst/>
          </a:prstGeom>
          <a:noFill/>
          <a:ln>
            <a:noFill/>
            <a:miter lim="800000"/>
          </a:ln>
        </p:spPr>
        <p:txBody>
          <a:bodyPr anchor="b" anchorCtr="0"/>
          <a:lstStyle/>
          <a:p>
            <a:pPr lvl="0" algn="r"/>
            <a:fld id="{00DA102D-3E04-44D9-86CE-1973282C59B7}" type="slidenum">
              <a:rPr sz="1400">
                <a:solidFill>
                  <a:schemeClr val="tx2"/>
                </a:solidFill>
              </a:rPr>
              <a:t>*</a:t>
            </a:fld>
            <a:endParaRPr sz="1400">
              <a:solidFill>
                <a:schemeClr val="tx2"/>
              </a:solidFill>
            </a:endParaRPr>
          </a:p>
        </p:txBody>
      </p:sp>
      <p:grpSp>
        <p:nvGrpSpPr>
          <p:cNvPr id="46097" name=""/>
          <p:cNvGrpSpPr/>
          <p:nvPr/>
        </p:nvGrpSpPr>
        <p:grpSpPr>
          <a:xfrm>
            <a:off x="76200" y="76200"/>
            <a:ext cx="8542338" cy="1052512"/>
            <a:chOff x="48" y="48"/>
            <a:chExt cx="5381" cy="663"/>
          </a:xfrm>
        </p:grpSpPr>
        <p:sp>
          <p:nvSpPr>
            <p:cNvPr id="46098" name=""/>
            <p:cNvSpPr/>
            <p:nvPr/>
          </p:nvSpPr>
          <p:spPr bwMode="ltGray">
            <a:xfrm>
              <a:off x="231" y="116"/>
              <a:ext cx="276" cy="299"/>
            </a:xfrm>
            <a:prstGeom prst="rect">
              <a:avLst/>
            </a:prstGeom>
            <a:solidFill>
              <a:schemeClr val="accent2"/>
            </a:solidFill>
            <a:ln>
              <a:noFill/>
              <a:miter lim="800000"/>
            </a:ln>
          </p:spPr>
          <p:txBody>
            <a:bodyPr wrap="none" anchor="ctr"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sp>
          <p:nvSpPr>
            <p:cNvPr id="46099" name=""/>
            <p:cNvSpPr/>
            <p:nvPr/>
          </p:nvSpPr>
          <p:spPr bwMode="ltGray">
            <a:xfrm>
              <a:off x="472" y="116"/>
              <a:ext cx="207" cy="299"/>
            </a:xfrm>
            <a:prstGeom prst="rect">
              <a:avLst/>
            </a:prstGeom>
            <a:gradFill rotWithShape="0">
              <a:gsLst>
                <a:gs pos="0">
                  <a:schemeClr val="accent2"/>
                </a:gs>
                <a:gs pos="100000">
                  <a:schemeClr val="bg1"/>
                </a:gs>
              </a:gsLst>
              <a:lin ang="0" scaled="1"/>
            </a:gradFill>
            <a:ln>
              <a:noFill/>
              <a:miter lim="800000"/>
            </a:ln>
          </p:spPr>
          <p:txBody>
            <a:bodyPr wrap="none" anchor="ctr"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sp>
          <p:nvSpPr>
            <p:cNvPr id="46100" name=""/>
            <p:cNvSpPr/>
            <p:nvPr/>
          </p:nvSpPr>
          <p:spPr bwMode="ltGray">
            <a:xfrm>
              <a:off x="309" y="382"/>
              <a:ext cx="266" cy="299"/>
            </a:xfrm>
            <a:prstGeom prst="rect">
              <a:avLst/>
            </a:prstGeom>
            <a:solidFill>
              <a:schemeClr val="folHlink"/>
            </a:solidFill>
            <a:ln>
              <a:noFill/>
              <a:miter lim="800000"/>
            </a:ln>
          </p:spPr>
          <p:txBody>
            <a:bodyPr wrap="none" anchor="ctr"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sp>
          <p:nvSpPr>
            <p:cNvPr id="46101" name=""/>
            <p:cNvSpPr/>
            <p:nvPr/>
          </p:nvSpPr>
          <p:spPr bwMode="ltGray">
            <a:xfrm>
              <a:off x="542" y="382"/>
              <a:ext cx="232" cy="299"/>
            </a:xfrm>
            <a:prstGeom prst="rect">
              <a:avLst/>
            </a:prstGeom>
            <a:gradFill rotWithShape="0">
              <a:gsLst>
                <a:gs pos="0">
                  <a:schemeClr val="folHlink"/>
                </a:gs>
                <a:gs pos="100000">
                  <a:schemeClr val="bg1"/>
                </a:gs>
              </a:gsLst>
              <a:lin ang="0" scaled="1"/>
            </a:gradFill>
            <a:ln>
              <a:noFill/>
              <a:miter lim="800000"/>
            </a:ln>
          </p:spPr>
          <p:txBody>
            <a:bodyPr wrap="none" anchor="ctr"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sp>
          <p:nvSpPr>
            <p:cNvPr id="46102" name=""/>
            <p:cNvSpPr/>
            <p:nvPr/>
          </p:nvSpPr>
          <p:spPr bwMode="ltGray">
            <a:xfrm>
              <a:off x="48" y="336"/>
              <a:ext cx="353" cy="266"/>
            </a:xfrm>
            <a:prstGeom prst="rect">
              <a:avLst/>
            </a:prstGeom>
            <a:gradFill rotWithShape="0">
              <a:gsLst>
                <a:gs pos="0">
                  <a:schemeClr val="bg1"/>
                </a:gs>
                <a:gs pos="100000">
                  <a:schemeClr val="hlink"/>
                </a:gs>
              </a:gsLst>
              <a:lin ang="18900000" scaled="1"/>
            </a:gradFill>
            <a:ln>
              <a:noFill/>
              <a:miter lim="800000"/>
            </a:ln>
          </p:spPr>
          <p:txBody>
            <a:bodyPr wrap="none" anchor="ctr"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sp>
          <p:nvSpPr>
            <p:cNvPr id="46103" name=""/>
            <p:cNvSpPr/>
            <p:nvPr/>
          </p:nvSpPr>
          <p:spPr bwMode="gray">
            <a:xfrm>
              <a:off x="448" y="48"/>
              <a:ext cx="20" cy="663"/>
            </a:xfrm>
            <a:prstGeom prst="rect">
              <a:avLst/>
            </a:prstGeom>
            <a:solidFill>
              <a:schemeClr val="bg2"/>
            </a:solidFill>
            <a:ln>
              <a:noFill/>
              <a:miter lim="800000"/>
            </a:ln>
          </p:spPr>
          <p:txBody>
            <a:bodyPr wrap="none" anchor="ctr"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sp>
          <p:nvSpPr>
            <p:cNvPr id="46104" name=""/>
            <p:cNvSpPr/>
            <p:nvPr/>
          </p:nvSpPr>
          <p:spPr bwMode="gray">
            <a:xfrm>
              <a:off x="247" y="546"/>
              <a:ext cx="5182" cy="20"/>
            </a:xfrm>
            <a:prstGeom prst="rect">
              <a:avLst/>
            </a:prstGeom>
            <a:gradFill rotWithShape="0">
              <a:gsLst>
                <a:gs pos="0">
                  <a:schemeClr val="bg2"/>
                </a:gs>
                <a:gs pos="100000">
                  <a:schemeClr val="bg1"/>
                </a:gs>
              </a:gsLst>
              <a:lin ang="0" scaled="1"/>
            </a:gradFill>
            <a:ln>
              <a:noFill/>
              <a:miter lim="800000"/>
            </a:ln>
            <a:effectLst/>
          </p:spPr>
          <p:txBody>
            <a:bodyPr wrap="none" anchor="ctr" anchorCtr="0">
              <a:no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gr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sz="1400">
              <a:solidFill>
                <a:schemeClr val="tx2"/>
              </a:solidFill>
            </a:endParaRPr>
          </a:p>
        </p:txBody>
      </p:sp>
      <p:sp>
        <p:nvSpPr>
          <p:cNvPr id="3" name="Footer Placeholder 2"/>
          <p:cNvSpPr>
            <a:spLocks noGrp="1"/>
          </p:cNvSpPr>
          <p:nvPr>
            <p:ph type="ftr" sz="quarter" idx="1"/>
          </p:nvPr>
        </p:nvSpPr>
        <p:spPr/>
        <p:txBody>
          <a:bodyPr/>
          <a:lstStyle/>
          <a:p>
            <a:pPr lvl="0" algn="ctr"/>
            <a:fld id="{5A7BB591-69E8-4FAB-9F8C-F0A4E8B1AC0C}" type="footer">
              <a:rPr sz="1400">
                <a:solidFill>
                  <a:schemeClr val="tx2"/>
                </a:solidFill>
              </a:rPr>
              <a:t/>
            </a:fld>
            <a:endParaRPr sz="1400">
              <a:solidFill>
                <a:schemeClr val="tx2"/>
              </a:solidFill>
            </a:endParaRPr>
          </a:p>
        </p:txBody>
      </p:sp>
      <p:sp>
        <p:nvSpPr>
          <p:cNvPr id="4" name="Slide Number Placeholder 3"/>
          <p:cNvSpPr>
            <a:spLocks noGrp="1"/>
          </p:cNvSpPr>
          <p:nvPr>
            <p:ph type="sldNum" sz="quarter" idx="2"/>
          </p:nvPr>
        </p:nvSpPr>
        <p:spPr/>
        <p:txBody>
          <a:bodyPr/>
          <a:lstStyle/>
          <a:p>
            <a:pPr lvl="0" algn="r"/>
            <a:fld id="{93AE1883-0942-4AA3-9DB2-9C7C3A0314B1}" type="slidenum">
              <a:rPr sz="1400">
                <a:solidFill>
                  <a:schemeClr val="tx2"/>
                </a:solidFill>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solidFill>
                <a:schemeClr val="tx2"/>
              </a:solidFill>
            </a:endParaRPr>
          </a:p>
        </p:txBody>
      </p:sp>
      <p:sp>
        <p:nvSpPr>
          <p:cNvPr id="5" name="Footer Placeholder 4"/>
          <p:cNvSpPr>
            <a:spLocks noGrp="1"/>
          </p:cNvSpPr>
          <p:nvPr>
            <p:ph type="ftr" sz="quarter" idx="3"/>
          </p:nvPr>
        </p:nvSpPr>
        <p:spPr/>
        <p:txBody>
          <a:bodyPr/>
          <a:lstStyle/>
          <a:p>
            <a:pPr lvl="0" algn="ctr"/>
            <a:fld id="{082A973B-65CD-4167-87B9-7BC82BCDA02C}" type="footer">
              <a:rPr sz="1400">
                <a:solidFill>
                  <a:schemeClr val="tx2"/>
                </a:solidFill>
              </a:rPr>
              <a:t/>
            </a:fld>
            <a:endParaRPr sz="1400">
              <a:solidFill>
                <a:schemeClr val="tx2"/>
              </a:solidFill>
            </a:endParaRPr>
          </a:p>
        </p:txBody>
      </p:sp>
      <p:sp>
        <p:nvSpPr>
          <p:cNvPr id="6" name="Slide Number Placeholder 5"/>
          <p:cNvSpPr>
            <a:spLocks noGrp="1"/>
          </p:cNvSpPr>
          <p:nvPr>
            <p:ph type="sldNum" sz="quarter" idx="4"/>
          </p:nvPr>
        </p:nvSpPr>
        <p:spPr/>
        <p:txBody>
          <a:bodyPr/>
          <a:lstStyle/>
          <a:p>
            <a:pPr lvl="0" algn="r"/>
            <a:fld id="{93AE1883-0942-4AA3-9DB2-9C7C3A0314B1}" type="slidenum">
              <a:rPr sz="1400">
                <a:solidFill>
                  <a:schemeClr val="tx2"/>
                </a:solidFill>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1.pn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chemeClr val="bg2"/>
            </a:gs>
            <a:gs pos="50000">
              <a:schemeClr val="bg1"/>
            </a:gs>
            <a:gs pos="100000">
              <a:schemeClr val="bg2"/>
            </a:gs>
          </a:gsLst>
          <a:lin ang="5400000" scaled="1"/>
        </a:gradFill>
      </p:bgPr>
    </p:bg>
    <p:spTree>
      <p:nvGrpSpPr>
        <p:cNvPr id="1" name=""/>
        <p:cNvGrpSpPr/>
        <p:nvPr/>
      </p:nvGrpSpPr>
      <p:grpSpPr/>
      <p:sp>
        <p:nvSpPr>
          <p:cNvPr id="45058" name=""/>
          <p:cNvSpPr/>
          <p:nvPr/>
        </p:nvSpPr>
        <p:spPr bwMode="hidden">
          <a:xfrm>
            <a:off x="-11112" y="1836738"/>
            <a:ext cx="2268538" cy="2709862"/>
          </a:xfrm>
          <a:custGeom>
            <a:rect l="l" t="t" r="r" b="b"/>
            <a:pathLst>
              <a:path w="1429" h="1707">
                <a:moveTo>
                  <a:pt x="808" y="283"/>
                </a:moveTo>
                <a:lnTo>
                  <a:pt x="673" y="252"/>
                </a:lnTo>
                <a:lnTo>
                  <a:pt x="654" y="0"/>
                </a:lnTo>
                <a:lnTo>
                  <a:pt x="488" y="13"/>
                </a:lnTo>
                <a:lnTo>
                  <a:pt x="476" y="252"/>
                </a:lnTo>
                <a:lnTo>
                  <a:pt x="365" y="290"/>
                </a:lnTo>
                <a:lnTo>
                  <a:pt x="206" y="86"/>
                </a:lnTo>
                <a:lnTo>
                  <a:pt x="95" y="148"/>
                </a:lnTo>
                <a:lnTo>
                  <a:pt x="200" y="376"/>
                </a:lnTo>
                <a:lnTo>
                  <a:pt x="126" y="450"/>
                </a:lnTo>
                <a:lnTo>
                  <a:pt x="0" y="423"/>
                </a:lnTo>
                <a:lnTo>
                  <a:pt x="0" y="1273"/>
                </a:lnTo>
                <a:lnTo>
                  <a:pt x="101" y="1226"/>
                </a:lnTo>
                <a:lnTo>
                  <a:pt x="181" y="1306"/>
                </a:lnTo>
                <a:lnTo>
                  <a:pt x="70" y="1509"/>
                </a:lnTo>
                <a:lnTo>
                  <a:pt x="175" y="1596"/>
                </a:lnTo>
                <a:lnTo>
                  <a:pt x="365" y="1411"/>
                </a:lnTo>
                <a:lnTo>
                  <a:pt x="476" y="1448"/>
                </a:lnTo>
                <a:lnTo>
                  <a:pt x="501" y="1700"/>
                </a:lnTo>
                <a:lnTo>
                  <a:pt x="667" y="1707"/>
                </a:lnTo>
                <a:lnTo>
                  <a:pt x="685" y="1442"/>
                </a:lnTo>
                <a:lnTo>
                  <a:pt x="826" y="1405"/>
                </a:lnTo>
                <a:lnTo>
                  <a:pt x="993" y="1590"/>
                </a:lnTo>
                <a:lnTo>
                  <a:pt x="1103" y="1522"/>
                </a:lnTo>
                <a:lnTo>
                  <a:pt x="993" y="1300"/>
                </a:lnTo>
                <a:lnTo>
                  <a:pt x="1067" y="1207"/>
                </a:lnTo>
                <a:lnTo>
                  <a:pt x="1288" y="1312"/>
                </a:lnTo>
                <a:lnTo>
                  <a:pt x="1355" y="1196"/>
                </a:lnTo>
                <a:lnTo>
                  <a:pt x="1153" y="1047"/>
                </a:lnTo>
                <a:lnTo>
                  <a:pt x="1177" y="918"/>
                </a:lnTo>
                <a:lnTo>
                  <a:pt x="1429" y="894"/>
                </a:lnTo>
                <a:lnTo>
                  <a:pt x="1423" y="764"/>
                </a:lnTo>
                <a:lnTo>
                  <a:pt x="1171" y="727"/>
                </a:lnTo>
                <a:lnTo>
                  <a:pt x="1146" y="629"/>
                </a:lnTo>
                <a:lnTo>
                  <a:pt x="1349" y="487"/>
                </a:lnTo>
                <a:lnTo>
                  <a:pt x="1282" y="370"/>
                </a:lnTo>
                <a:lnTo>
                  <a:pt x="1054" y="462"/>
                </a:lnTo>
                <a:lnTo>
                  <a:pt x="980" y="388"/>
                </a:lnTo>
                <a:lnTo>
                  <a:pt x="1097" y="173"/>
                </a:lnTo>
                <a:lnTo>
                  <a:pt x="986" y="105"/>
                </a:lnTo>
                <a:lnTo>
                  <a:pt x="808" y="283"/>
                </a:lnTo>
                <a:close/>
              </a:path>
            </a:pathLst>
          </a:custGeom>
          <a:gradFill rotWithShape="0">
            <a:gsLst>
              <a:gs pos="0">
                <a:schemeClr val="accent2"/>
              </a:gs>
              <a:gs pos="100000">
                <a:schemeClr val="bg1"/>
              </a:gs>
            </a:gsLst>
            <a:lin ang="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5059" name=""/>
          <p:cNvSpPr/>
          <p:nvPr/>
        </p:nvSpPr>
        <p:spPr bwMode="hidden">
          <a:xfrm>
            <a:off x="107950" y="15875"/>
            <a:ext cx="838200" cy="787400"/>
          </a:xfrm>
          <a:custGeom>
            <a:rect l="l" t="t" r="r" b="b"/>
            <a:pathLst>
              <a:path w="528" h="496">
                <a:moveTo>
                  <a:pt x="335" y="56"/>
                </a:moveTo>
                <a:lnTo>
                  <a:pt x="293" y="46"/>
                </a:lnTo>
                <a:lnTo>
                  <a:pt x="288" y="0"/>
                </a:lnTo>
                <a:lnTo>
                  <a:pt x="238" y="0"/>
                </a:lnTo>
                <a:lnTo>
                  <a:pt x="232" y="46"/>
                </a:lnTo>
                <a:lnTo>
                  <a:pt x="198" y="58"/>
                </a:lnTo>
                <a:lnTo>
                  <a:pt x="146" y="0"/>
                </a:lnTo>
                <a:lnTo>
                  <a:pt x="114" y="14"/>
                </a:lnTo>
                <a:lnTo>
                  <a:pt x="147" y="84"/>
                </a:lnTo>
                <a:lnTo>
                  <a:pt x="124" y="107"/>
                </a:lnTo>
                <a:lnTo>
                  <a:pt x="50" y="81"/>
                </a:lnTo>
                <a:lnTo>
                  <a:pt x="32" y="109"/>
                </a:lnTo>
                <a:lnTo>
                  <a:pt x="90" y="159"/>
                </a:lnTo>
                <a:lnTo>
                  <a:pt x="80" y="197"/>
                </a:lnTo>
                <a:lnTo>
                  <a:pt x="2" y="202"/>
                </a:lnTo>
                <a:lnTo>
                  <a:pt x="0" y="244"/>
                </a:lnTo>
                <a:lnTo>
                  <a:pt x="80" y="256"/>
                </a:lnTo>
                <a:lnTo>
                  <a:pt x="88" y="292"/>
                </a:lnTo>
                <a:lnTo>
                  <a:pt x="29" y="345"/>
                </a:lnTo>
                <a:lnTo>
                  <a:pt x="50" y="378"/>
                </a:lnTo>
                <a:lnTo>
                  <a:pt x="116" y="347"/>
                </a:lnTo>
                <a:lnTo>
                  <a:pt x="141" y="372"/>
                </a:lnTo>
                <a:lnTo>
                  <a:pt x="107" y="435"/>
                </a:lnTo>
                <a:lnTo>
                  <a:pt x="139" y="462"/>
                </a:lnTo>
                <a:lnTo>
                  <a:pt x="198" y="404"/>
                </a:lnTo>
                <a:lnTo>
                  <a:pt x="232" y="416"/>
                </a:lnTo>
                <a:lnTo>
                  <a:pt x="240" y="494"/>
                </a:lnTo>
                <a:lnTo>
                  <a:pt x="292" y="496"/>
                </a:lnTo>
                <a:lnTo>
                  <a:pt x="297" y="414"/>
                </a:lnTo>
                <a:lnTo>
                  <a:pt x="341" y="403"/>
                </a:lnTo>
                <a:lnTo>
                  <a:pt x="393" y="460"/>
                </a:lnTo>
                <a:lnTo>
                  <a:pt x="427" y="439"/>
                </a:lnTo>
                <a:lnTo>
                  <a:pt x="393" y="370"/>
                </a:lnTo>
                <a:lnTo>
                  <a:pt x="416" y="341"/>
                </a:lnTo>
                <a:lnTo>
                  <a:pt x="484" y="374"/>
                </a:lnTo>
                <a:lnTo>
                  <a:pt x="505" y="338"/>
                </a:lnTo>
                <a:lnTo>
                  <a:pt x="442" y="292"/>
                </a:lnTo>
                <a:lnTo>
                  <a:pt x="450" y="252"/>
                </a:lnTo>
                <a:lnTo>
                  <a:pt x="528" y="244"/>
                </a:lnTo>
                <a:lnTo>
                  <a:pt x="526" y="204"/>
                </a:lnTo>
                <a:lnTo>
                  <a:pt x="448" y="193"/>
                </a:lnTo>
                <a:lnTo>
                  <a:pt x="440" y="162"/>
                </a:lnTo>
                <a:lnTo>
                  <a:pt x="503" y="119"/>
                </a:lnTo>
                <a:lnTo>
                  <a:pt x="482" y="82"/>
                </a:lnTo>
                <a:lnTo>
                  <a:pt x="412" y="111"/>
                </a:lnTo>
                <a:lnTo>
                  <a:pt x="389" y="88"/>
                </a:lnTo>
                <a:lnTo>
                  <a:pt x="425" y="21"/>
                </a:lnTo>
                <a:lnTo>
                  <a:pt x="391" y="0"/>
                </a:lnTo>
                <a:lnTo>
                  <a:pt x="335" y="56"/>
                </a:lnTo>
                <a:close/>
              </a:path>
            </a:pathLst>
          </a:custGeom>
          <a:gradFill rotWithShape="0">
            <a:gsLst>
              <a:gs pos="0">
                <a:schemeClr val="accent1"/>
              </a:gs>
              <a:gs pos="100000">
                <a:schemeClr val="bg1"/>
              </a:gs>
            </a:gsLst>
            <a:lin ang="270000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5060" name=""/>
          <p:cNvSpPr/>
          <p:nvPr/>
        </p:nvSpPr>
        <p:spPr bwMode="hidden">
          <a:xfrm>
            <a:off x="1192212" y="354012"/>
            <a:ext cx="2266950" cy="2270125"/>
          </a:xfrm>
          <a:custGeom>
            <a:rect l="l" t="t" r="r" b="b"/>
            <a:pathLst>
              <a:path w="2312" h="2313">
                <a:moveTo>
                  <a:pt x="1469" y="384"/>
                </a:moveTo>
                <a:lnTo>
                  <a:pt x="1285" y="342"/>
                </a:lnTo>
                <a:lnTo>
                  <a:pt x="1260" y="0"/>
                </a:lnTo>
                <a:lnTo>
                  <a:pt x="1035" y="17"/>
                </a:lnTo>
                <a:lnTo>
                  <a:pt x="1018" y="342"/>
                </a:lnTo>
                <a:lnTo>
                  <a:pt x="868" y="393"/>
                </a:lnTo>
                <a:lnTo>
                  <a:pt x="651" y="117"/>
                </a:lnTo>
                <a:lnTo>
                  <a:pt x="501" y="201"/>
                </a:lnTo>
                <a:lnTo>
                  <a:pt x="643" y="509"/>
                </a:lnTo>
                <a:lnTo>
                  <a:pt x="543" y="610"/>
                </a:lnTo>
                <a:lnTo>
                  <a:pt x="217" y="493"/>
                </a:lnTo>
                <a:lnTo>
                  <a:pt x="142" y="618"/>
                </a:lnTo>
                <a:lnTo>
                  <a:pt x="392" y="835"/>
                </a:lnTo>
                <a:lnTo>
                  <a:pt x="351" y="1002"/>
                </a:lnTo>
                <a:lnTo>
                  <a:pt x="8" y="1027"/>
                </a:lnTo>
                <a:lnTo>
                  <a:pt x="0" y="1211"/>
                </a:lnTo>
                <a:lnTo>
                  <a:pt x="351" y="1261"/>
                </a:lnTo>
                <a:lnTo>
                  <a:pt x="384" y="1419"/>
                </a:lnTo>
                <a:lnTo>
                  <a:pt x="125" y="1653"/>
                </a:lnTo>
                <a:lnTo>
                  <a:pt x="217" y="1795"/>
                </a:lnTo>
                <a:lnTo>
                  <a:pt x="509" y="1661"/>
                </a:lnTo>
                <a:lnTo>
                  <a:pt x="618" y="1770"/>
                </a:lnTo>
                <a:lnTo>
                  <a:pt x="467" y="2045"/>
                </a:lnTo>
                <a:lnTo>
                  <a:pt x="609" y="2162"/>
                </a:lnTo>
                <a:lnTo>
                  <a:pt x="868" y="1912"/>
                </a:lnTo>
                <a:lnTo>
                  <a:pt x="1018" y="1962"/>
                </a:lnTo>
                <a:lnTo>
                  <a:pt x="1052" y="2304"/>
                </a:lnTo>
                <a:lnTo>
                  <a:pt x="1277" y="2313"/>
                </a:lnTo>
                <a:lnTo>
                  <a:pt x="1302" y="1954"/>
                </a:lnTo>
                <a:lnTo>
                  <a:pt x="1494" y="1904"/>
                </a:lnTo>
                <a:lnTo>
                  <a:pt x="1720" y="2154"/>
                </a:lnTo>
                <a:lnTo>
                  <a:pt x="1870" y="2062"/>
                </a:lnTo>
                <a:lnTo>
                  <a:pt x="1720" y="1762"/>
                </a:lnTo>
                <a:lnTo>
                  <a:pt x="1820" y="1636"/>
                </a:lnTo>
                <a:lnTo>
                  <a:pt x="2120" y="1778"/>
                </a:lnTo>
                <a:lnTo>
                  <a:pt x="2212" y="1620"/>
                </a:lnTo>
                <a:lnTo>
                  <a:pt x="1937" y="1419"/>
                </a:lnTo>
                <a:lnTo>
                  <a:pt x="1970" y="1244"/>
                </a:lnTo>
                <a:lnTo>
                  <a:pt x="2312" y="1211"/>
                </a:lnTo>
                <a:lnTo>
                  <a:pt x="2304" y="1035"/>
                </a:lnTo>
                <a:lnTo>
                  <a:pt x="1962" y="985"/>
                </a:lnTo>
                <a:lnTo>
                  <a:pt x="1928" y="852"/>
                </a:lnTo>
                <a:lnTo>
                  <a:pt x="2204" y="660"/>
                </a:lnTo>
                <a:lnTo>
                  <a:pt x="2112" y="501"/>
                </a:lnTo>
                <a:lnTo>
                  <a:pt x="1803" y="626"/>
                </a:lnTo>
                <a:lnTo>
                  <a:pt x="1703" y="526"/>
                </a:lnTo>
                <a:lnTo>
                  <a:pt x="1861" y="234"/>
                </a:lnTo>
                <a:lnTo>
                  <a:pt x="1711" y="142"/>
                </a:lnTo>
                <a:lnTo>
                  <a:pt x="1469" y="384"/>
                </a:lnTo>
                <a:close/>
              </a:path>
            </a:pathLst>
          </a:custGeom>
          <a:gradFill rotWithShape="0">
            <a:gsLst>
              <a:gs pos="0">
                <a:schemeClr val="bg2"/>
              </a:gs>
              <a:gs pos="100000">
                <a:schemeClr val="bg1"/>
              </a:gs>
            </a:gsLst>
            <a:lin ang="1890000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5061" name=""/>
          <p:cNvSpPr/>
          <p:nvPr/>
        </p:nvSpPr>
        <p:spPr bwMode="hidden">
          <a:xfrm>
            <a:off x="2532062" y="1270000"/>
            <a:ext cx="3670300" cy="3671888"/>
          </a:xfrm>
          <a:custGeom>
            <a:rect l="l" t="t" r="r" b="b"/>
            <a:pathLst>
              <a:path w="2312" h="2313">
                <a:moveTo>
                  <a:pt x="1469" y="384"/>
                </a:moveTo>
                <a:lnTo>
                  <a:pt x="1285" y="342"/>
                </a:lnTo>
                <a:lnTo>
                  <a:pt x="1260" y="0"/>
                </a:lnTo>
                <a:lnTo>
                  <a:pt x="1035" y="17"/>
                </a:lnTo>
                <a:lnTo>
                  <a:pt x="1018" y="342"/>
                </a:lnTo>
                <a:lnTo>
                  <a:pt x="868" y="393"/>
                </a:lnTo>
                <a:lnTo>
                  <a:pt x="651" y="117"/>
                </a:lnTo>
                <a:lnTo>
                  <a:pt x="501" y="201"/>
                </a:lnTo>
                <a:lnTo>
                  <a:pt x="643" y="509"/>
                </a:lnTo>
                <a:lnTo>
                  <a:pt x="543" y="610"/>
                </a:lnTo>
                <a:lnTo>
                  <a:pt x="217" y="493"/>
                </a:lnTo>
                <a:lnTo>
                  <a:pt x="142" y="618"/>
                </a:lnTo>
                <a:lnTo>
                  <a:pt x="392" y="835"/>
                </a:lnTo>
                <a:lnTo>
                  <a:pt x="351" y="1002"/>
                </a:lnTo>
                <a:lnTo>
                  <a:pt x="8" y="1027"/>
                </a:lnTo>
                <a:lnTo>
                  <a:pt x="0" y="1211"/>
                </a:lnTo>
                <a:lnTo>
                  <a:pt x="351" y="1261"/>
                </a:lnTo>
                <a:lnTo>
                  <a:pt x="384" y="1419"/>
                </a:lnTo>
                <a:lnTo>
                  <a:pt x="125" y="1653"/>
                </a:lnTo>
                <a:lnTo>
                  <a:pt x="217" y="1795"/>
                </a:lnTo>
                <a:lnTo>
                  <a:pt x="509" y="1661"/>
                </a:lnTo>
                <a:lnTo>
                  <a:pt x="618" y="1770"/>
                </a:lnTo>
                <a:lnTo>
                  <a:pt x="467" y="2045"/>
                </a:lnTo>
                <a:lnTo>
                  <a:pt x="609" y="2162"/>
                </a:lnTo>
                <a:lnTo>
                  <a:pt x="868" y="1912"/>
                </a:lnTo>
                <a:lnTo>
                  <a:pt x="1018" y="1962"/>
                </a:lnTo>
                <a:lnTo>
                  <a:pt x="1052" y="2304"/>
                </a:lnTo>
                <a:lnTo>
                  <a:pt x="1277" y="2313"/>
                </a:lnTo>
                <a:lnTo>
                  <a:pt x="1302" y="1954"/>
                </a:lnTo>
                <a:lnTo>
                  <a:pt x="1494" y="1904"/>
                </a:lnTo>
                <a:lnTo>
                  <a:pt x="1720" y="2154"/>
                </a:lnTo>
                <a:lnTo>
                  <a:pt x="1870" y="2062"/>
                </a:lnTo>
                <a:lnTo>
                  <a:pt x="1720" y="1762"/>
                </a:lnTo>
                <a:lnTo>
                  <a:pt x="1820" y="1636"/>
                </a:lnTo>
                <a:lnTo>
                  <a:pt x="2120" y="1778"/>
                </a:lnTo>
                <a:lnTo>
                  <a:pt x="2212" y="1620"/>
                </a:lnTo>
                <a:lnTo>
                  <a:pt x="1937" y="1419"/>
                </a:lnTo>
                <a:lnTo>
                  <a:pt x="1970" y="1244"/>
                </a:lnTo>
                <a:lnTo>
                  <a:pt x="2312" y="1211"/>
                </a:lnTo>
                <a:lnTo>
                  <a:pt x="2304" y="1035"/>
                </a:lnTo>
                <a:lnTo>
                  <a:pt x="1962" y="985"/>
                </a:lnTo>
                <a:lnTo>
                  <a:pt x="1928" y="852"/>
                </a:lnTo>
                <a:lnTo>
                  <a:pt x="2204" y="660"/>
                </a:lnTo>
                <a:lnTo>
                  <a:pt x="2112" y="501"/>
                </a:lnTo>
                <a:lnTo>
                  <a:pt x="1803" y="626"/>
                </a:lnTo>
                <a:lnTo>
                  <a:pt x="1703" y="526"/>
                </a:lnTo>
                <a:lnTo>
                  <a:pt x="1861" y="234"/>
                </a:lnTo>
                <a:lnTo>
                  <a:pt x="1711" y="142"/>
                </a:lnTo>
                <a:lnTo>
                  <a:pt x="1469" y="384"/>
                </a:lnTo>
                <a:close/>
              </a:path>
            </a:pathLst>
          </a:custGeom>
          <a:gradFill rotWithShape="0">
            <a:gsLst>
              <a:gs pos="0">
                <a:schemeClr val="bg1"/>
              </a:gs>
              <a:gs pos="100000">
                <a:schemeClr val="bg2"/>
              </a:gs>
            </a:gsLst>
            <a:lin ang="270000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5062" name=""/>
          <p:cNvSpPr/>
          <p:nvPr/>
        </p:nvSpPr>
        <p:spPr bwMode="hidden">
          <a:xfrm>
            <a:off x="3175" y="4797425"/>
            <a:ext cx="3417888" cy="2097088"/>
          </a:xfrm>
          <a:custGeom>
            <a:rect l="l" t="t" r="r" b="b"/>
            <a:pathLst>
              <a:path w="2153" h="1321">
                <a:moveTo>
                  <a:pt x="1368" y="358"/>
                </a:moveTo>
                <a:lnTo>
                  <a:pt x="1197" y="318"/>
                </a:lnTo>
                <a:lnTo>
                  <a:pt x="1173" y="0"/>
                </a:lnTo>
                <a:lnTo>
                  <a:pt x="964" y="16"/>
                </a:lnTo>
                <a:lnTo>
                  <a:pt x="948" y="318"/>
                </a:lnTo>
                <a:lnTo>
                  <a:pt x="808" y="366"/>
                </a:lnTo>
                <a:lnTo>
                  <a:pt x="606" y="109"/>
                </a:lnTo>
                <a:lnTo>
                  <a:pt x="467" y="187"/>
                </a:lnTo>
                <a:lnTo>
                  <a:pt x="599" y="474"/>
                </a:lnTo>
                <a:lnTo>
                  <a:pt x="506" y="568"/>
                </a:lnTo>
                <a:lnTo>
                  <a:pt x="202" y="459"/>
                </a:lnTo>
                <a:lnTo>
                  <a:pt x="132" y="576"/>
                </a:lnTo>
                <a:lnTo>
                  <a:pt x="365" y="778"/>
                </a:lnTo>
                <a:lnTo>
                  <a:pt x="327" y="933"/>
                </a:lnTo>
                <a:lnTo>
                  <a:pt x="7" y="956"/>
                </a:lnTo>
                <a:lnTo>
                  <a:pt x="0" y="1128"/>
                </a:lnTo>
                <a:lnTo>
                  <a:pt x="327" y="1174"/>
                </a:lnTo>
                <a:lnTo>
                  <a:pt x="358" y="1321"/>
                </a:lnTo>
                <a:lnTo>
                  <a:pt x="1804" y="1321"/>
                </a:lnTo>
                <a:lnTo>
                  <a:pt x="1835" y="1158"/>
                </a:lnTo>
                <a:lnTo>
                  <a:pt x="2153" y="1128"/>
                </a:lnTo>
                <a:lnTo>
                  <a:pt x="2146" y="964"/>
                </a:lnTo>
                <a:lnTo>
                  <a:pt x="1827" y="917"/>
                </a:lnTo>
                <a:lnTo>
                  <a:pt x="1795" y="793"/>
                </a:lnTo>
                <a:lnTo>
                  <a:pt x="2052" y="615"/>
                </a:lnTo>
                <a:lnTo>
                  <a:pt x="1967" y="467"/>
                </a:lnTo>
                <a:lnTo>
                  <a:pt x="1679" y="583"/>
                </a:lnTo>
                <a:lnTo>
                  <a:pt x="1586" y="490"/>
                </a:lnTo>
                <a:lnTo>
                  <a:pt x="1733" y="218"/>
                </a:lnTo>
                <a:lnTo>
                  <a:pt x="1593" y="132"/>
                </a:lnTo>
                <a:lnTo>
                  <a:pt x="1368" y="358"/>
                </a:lnTo>
                <a:close/>
              </a:path>
            </a:pathLst>
          </a:custGeom>
          <a:solidFill>
            <a:schemeClr val="bg1">
              <a:alpha val="50000"/>
            </a:schemeClr>
          </a:soli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5063" name=""/>
          <p:cNvSpPr/>
          <p:nvPr/>
        </p:nvSpPr>
        <p:spPr bwMode="hidden">
          <a:xfrm>
            <a:off x="4494212" y="4425950"/>
            <a:ext cx="2263775" cy="2263775"/>
          </a:xfrm>
          <a:custGeom>
            <a:rect l="l" t="t" r="r" b="b"/>
            <a:pathLst>
              <a:path w="2312" h="2313">
                <a:moveTo>
                  <a:pt x="1469" y="384"/>
                </a:moveTo>
                <a:lnTo>
                  <a:pt x="1285" y="342"/>
                </a:lnTo>
                <a:lnTo>
                  <a:pt x="1260" y="0"/>
                </a:lnTo>
                <a:lnTo>
                  <a:pt x="1035" y="17"/>
                </a:lnTo>
                <a:lnTo>
                  <a:pt x="1018" y="342"/>
                </a:lnTo>
                <a:lnTo>
                  <a:pt x="868" y="393"/>
                </a:lnTo>
                <a:lnTo>
                  <a:pt x="651" y="117"/>
                </a:lnTo>
                <a:lnTo>
                  <a:pt x="501" y="201"/>
                </a:lnTo>
                <a:lnTo>
                  <a:pt x="643" y="509"/>
                </a:lnTo>
                <a:lnTo>
                  <a:pt x="543" y="610"/>
                </a:lnTo>
                <a:lnTo>
                  <a:pt x="217" y="493"/>
                </a:lnTo>
                <a:lnTo>
                  <a:pt x="142" y="618"/>
                </a:lnTo>
                <a:lnTo>
                  <a:pt x="392" y="835"/>
                </a:lnTo>
                <a:lnTo>
                  <a:pt x="351" y="1002"/>
                </a:lnTo>
                <a:lnTo>
                  <a:pt x="8" y="1027"/>
                </a:lnTo>
                <a:lnTo>
                  <a:pt x="0" y="1211"/>
                </a:lnTo>
                <a:lnTo>
                  <a:pt x="351" y="1261"/>
                </a:lnTo>
                <a:lnTo>
                  <a:pt x="384" y="1419"/>
                </a:lnTo>
                <a:lnTo>
                  <a:pt x="125" y="1653"/>
                </a:lnTo>
                <a:lnTo>
                  <a:pt x="217" y="1795"/>
                </a:lnTo>
                <a:lnTo>
                  <a:pt x="509" y="1661"/>
                </a:lnTo>
                <a:lnTo>
                  <a:pt x="618" y="1770"/>
                </a:lnTo>
                <a:lnTo>
                  <a:pt x="467" y="2045"/>
                </a:lnTo>
                <a:lnTo>
                  <a:pt x="609" y="2162"/>
                </a:lnTo>
                <a:lnTo>
                  <a:pt x="868" y="1912"/>
                </a:lnTo>
                <a:lnTo>
                  <a:pt x="1018" y="1962"/>
                </a:lnTo>
                <a:lnTo>
                  <a:pt x="1052" y="2304"/>
                </a:lnTo>
                <a:lnTo>
                  <a:pt x="1277" y="2313"/>
                </a:lnTo>
                <a:lnTo>
                  <a:pt x="1302" y="1954"/>
                </a:lnTo>
                <a:lnTo>
                  <a:pt x="1494" y="1904"/>
                </a:lnTo>
                <a:lnTo>
                  <a:pt x="1720" y="2154"/>
                </a:lnTo>
                <a:lnTo>
                  <a:pt x="1870" y="2062"/>
                </a:lnTo>
                <a:lnTo>
                  <a:pt x="1720" y="1762"/>
                </a:lnTo>
                <a:lnTo>
                  <a:pt x="1820" y="1636"/>
                </a:lnTo>
                <a:lnTo>
                  <a:pt x="2120" y="1778"/>
                </a:lnTo>
                <a:lnTo>
                  <a:pt x="2212" y="1620"/>
                </a:lnTo>
                <a:lnTo>
                  <a:pt x="1937" y="1419"/>
                </a:lnTo>
                <a:lnTo>
                  <a:pt x="1970" y="1244"/>
                </a:lnTo>
                <a:lnTo>
                  <a:pt x="2312" y="1211"/>
                </a:lnTo>
                <a:lnTo>
                  <a:pt x="2304" y="1035"/>
                </a:lnTo>
                <a:lnTo>
                  <a:pt x="1962" y="985"/>
                </a:lnTo>
                <a:lnTo>
                  <a:pt x="1928" y="852"/>
                </a:lnTo>
                <a:lnTo>
                  <a:pt x="2204" y="660"/>
                </a:lnTo>
                <a:lnTo>
                  <a:pt x="2112" y="501"/>
                </a:lnTo>
                <a:lnTo>
                  <a:pt x="1803" y="626"/>
                </a:lnTo>
                <a:lnTo>
                  <a:pt x="1703" y="526"/>
                </a:lnTo>
                <a:lnTo>
                  <a:pt x="1861" y="234"/>
                </a:lnTo>
                <a:lnTo>
                  <a:pt x="1711" y="142"/>
                </a:lnTo>
                <a:lnTo>
                  <a:pt x="1469" y="384"/>
                </a:lnTo>
                <a:close/>
              </a:path>
            </a:pathLst>
          </a:custGeom>
          <a:gradFill rotWithShape="0">
            <a:gsLst>
              <a:gs pos="0">
                <a:schemeClr val="bg2"/>
              </a:gs>
              <a:gs pos="100000">
                <a:schemeClr val="bg1"/>
              </a:gs>
            </a:gsLst>
            <a:lin ang="270000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5064" name=""/>
          <p:cNvSpPr/>
          <p:nvPr/>
        </p:nvSpPr>
        <p:spPr bwMode="hidden">
          <a:xfrm>
            <a:off x="5646738" y="487362"/>
            <a:ext cx="2928938" cy="2930525"/>
          </a:xfrm>
          <a:custGeom>
            <a:rect l="l" t="t" r="r" b="b"/>
            <a:pathLst>
              <a:path w="2312" h="2313">
                <a:moveTo>
                  <a:pt x="1469" y="384"/>
                </a:moveTo>
                <a:lnTo>
                  <a:pt x="1285" y="342"/>
                </a:lnTo>
                <a:lnTo>
                  <a:pt x="1260" y="0"/>
                </a:lnTo>
                <a:lnTo>
                  <a:pt x="1035" y="17"/>
                </a:lnTo>
                <a:lnTo>
                  <a:pt x="1018" y="342"/>
                </a:lnTo>
                <a:lnTo>
                  <a:pt x="868" y="393"/>
                </a:lnTo>
                <a:lnTo>
                  <a:pt x="651" y="117"/>
                </a:lnTo>
                <a:lnTo>
                  <a:pt x="501" y="201"/>
                </a:lnTo>
                <a:lnTo>
                  <a:pt x="643" y="509"/>
                </a:lnTo>
                <a:lnTo>
                  <a:pt x="543" y="610"/>
                </a:lnTo>
                <a:lnTo>
                  <a:pt x="217" y="493"/>
                </a:lnTo>
                <a:lnTo>
                  <a:pt x="142" y="618"/>
                </a:lnTo>
                <a:lnTo>
                  <a:pt x="392" y="835"/>
                </a:lnTo>
                <a:lnTo>
                  <a:pt x="351" y="1002"/>
                </a:lnTo>
                <a:lnTo>
                  <a:pt x="8" y="1027"/>
                </a:lnTo>
                <a:lnTo>
                  <a:pt x="0" y="1211"/>
                </a:lnTo>
                <a:lnTo>
                  <a:pt x="351" y="1261"/>
                </a:lnTo>
                <a:lnTo>
                  <a:pt x="384" y="1419"/>
                </a:lnTo>
                <a:lnTo>
                  <a:pt x="125" y="1653"/>
                </a:lnTo>
                <a:lnTo>
                  <a:pt x="217" y="1795"/>
                </a:lnTo>
                <a:lnTo>
                  <a:pt x="509" y="1661"/>
                </a:lnTo>
                <a:lnTo>
                  <a:pt x="618" y="1770"/>
                </a:lnTo>
                <a:lnTo>
                  <a:pt x="467" y="2045"/>
                </a:lnTo>
                <a:lnTo>
                  <a:pt x="609" y="2162"/>
                </a:lnTo>
                <a:lnTo>
                  <a:pt x="868" y="1912"/>
                </a:lnTo>
                <a:lnTo>
                  <a:pt x="1018" y="1962"/>
                </a:lnTo>
                <a:lnTo>
                  <a:pt x="1052" y="2304"/>
                </a:lnTo>
                <a:lnTo>
                  <a:pt x="1277" y="2313"/>
                </a:lnTo>
                <a:lnTo>
                  <a:pt x="1302" y="1954"/>
                </a:lnTo>
                <a:lnTo>
                  <a:pt x="1494" y="1904"/>
                </a:lnTo>
                <a:lnTo>
                  <a:pt x="1720" y="2154"/>
                </a:lnTo>
                <a:lnTo>
                  <a:pt x="1870" y="2062"/>
                </a:lnTo>
                <a:lnTo>
                  <a:pt x="1720" y="1762"/>
                </a:lnTo>
                <a:lnTo>
                  <a:pt x="1820" y="1636"/>
                </a:lnTo>
                <a:lnTo>
                  <a:pt x="2120" y="1778"/>
                </a:lnTo>
                <a:lnTo>
                  <a:pt x="2212" y="1620"/>
                </a:lnTo>
                <a:lnTo>
                  <a:pt x="1937" y="1419"/>
                </a:lnTo>
                <a:lnTo>
                  <a:pt x="1970" y="1244"/>
                </a:lnTo>
                <a:lnTo>
                  <a:pt x="2312" y="1211"/>
                </a:lnTo>
                <a:lnTo>
                  <a:pt x="2304" y="1035"/>
                </a:lnTo>
                <a:lnTo>
                  <a:pt x="1962" y="985"/>
                </a:lnTo>
                <a:lnTo>
                  <a:pt x="1928" y="852"/>
                </a:lnTo>
                <a:lnTo>
                  <a:pt x="2204" y="660"/>
                </a:lnTo>
                <a:lnTo>
                  <a:pt x="2112" y="501"/>
                </a:lnTo>
                <a:lnTo>
                  <a:pt x="1803" y="626"/>
                </a:lnTo>
                <a:lnTo>
                  <a:pt x="1703" y="526"/>
                </a:lnTo>
                <a:lnTo>
                  <a:pt x="1861" y="234"/>
                </a:lnTo>
                <a:lnTo>
                  <a:pt x="1711" y="142"/>
                </a:lnTo>
                <a:lnTo>
                  <a:pt x="1469" y="384"/>
                </a:lnTo>
                <a:close/>
              </a:path>
            </a:pathLst>
          </a:custGeom>
          <a:gradFill rotWithShape="0">
            <a:gsLst>
              <a:gs pos="0">
                <a:schemeClr val="bg1"/>
              </a:gs>
              <a:gs pos="100000">
                <a:schemeClr val="bg2"/>
              </a:gs>
            </a:gsLst>
            <a:lin ang="270000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45065" name=""/>
          <p:cNvSpPr/>
          <p:nvPr/>
        </p:nvSpPr>
        <p:spPr bwMode="hidden">
          <a:xfrm>
            <a:off x="7146925" y="2555875"/>
            <a:ext cx="2008188" cy="3997325"/>
          </a:xfrm>
          <a:custGeom>
            <a:rect l="l" t="t" r="r" b="b"/>
            <a:pathLst>
              <a:path w="1265" h="2518">
                <a:moveTo>
                  <a:pt x="1265" y="0"/>
                </a:moveTo>
                <a:lnTo>
                  <a:pt x="1128" y="18"/>
                </a:lnTo>
                <a:lnTo>
                  <a:pt x="1110" y="372"/>
                </a:lnTo>
                <a:lnTo>
                  <a:pt x="946" y="428"/>
                </a:lnTo>
                <a:lnTo>
                  <a:pt x="710" y="127"/>
                </a:lnTo>
                <a:lnTo>
                  <a:pt x="546" y="219"/>
                </a:lnTo>
                <a:lnTo>
                  <a:pt x="701" y="555"/>
                </a:lnTo>
                <a:lnTo>
                  <a:pt x="592" y="665"/>
                </a:lnTo>
                <a:lnTo>
                  <a:pt x="237" y="537"/>
                </a:lnTo>
                <a:lnTo>
                  <a:pt x="155" y="674"/>
                </a:lnTo>
                <a:lnTo>
                  <a:pt x="427" y="911"/>
                </a:lnTo>
                <a:lnTo>
                  <a:pt x="383" y="1093"/>
                </a:lnTo>
                <a:lnTo>
                  <a:pt x="9" y="1121"/>
                </a:lnTo>
                <a:lnTo>
                  <a:pt x="0" y="1322"/>
                </a:lnTo>
                <a:lnTo>
                  <a:pt x="383" y="1376"/>
                </a:lnTo>
                <a:lnTo>
                  <a:pt x="419" y="1549"/>
                </a:lnTo>
                <a:lnTo>
                  <a:pt x="136" y="1804"/>
                </a:lnTo>
                <a:lnTo>
                  <a:pt x="237" y="1959"/>
                </a:lnTo>
                <a:lnTo>
                  <a:pt x="555" y="1813"/>
                </a:lnTo>
                <a:lnTo>
                  <a:pt x="674" y="1932"/>
                </a:lnTo>
                <a:lnTo>
                  <a:pt x="509" y="2232"/>
                </a:lnTo>
                <a:lnTo>
                  <a:pt x="664" y="2360"/>
                </a:lnTo>
                <a:lnTo>
                  <a:pt x="946" y="2087"/>
                </a:lnTo>
                <a:lnTo>
                  <a:pt x="1110" y="2142"/>
                </a:lnTo>
                <a:lnTo>
                  <a:pt x="1147" y="2515"/>
                </a:lnTo>
                <a:lnTo>
                  <a:pt x="1265" y="2518"/>
                </a:lnTo>
                <a:lnTo>
                  <a:pt x="1265" y="0"/>
                </a:lnTo>
                <a:close/>
              </a:path>
            </a:pathLst>
          </a:custGeom>
          <a:gradFill rotWithShape="0">
            <a:gsLst>
              <a:gs pos="0">
                <a:schemeClr val="bg1"/>
              </a:gs>
              <a:gs pos="100000">
                <a:schemeClr val="accent2"/>
              </a:gs>
            </a:gsLst>
            <a:lin ang="0" scaled="1"/>
          </a:grad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pic>
        <p:nvPicPr>
          <p:cNvPr id="45066" name=""/>
          <p:cNvPicPr/>
          <p:nvPr/>
        </p:nvPicPr>
        <p:blipFill>
          <a:blip r:embed="rId4"/>
          <a:stretch>
            <a:fillRect/>
          </a:stretch>
        </p:blipFill>
        <p:spPr bwMode="invGray">
          <a:xfrm>
            <a:off x="3175" y="-3175"/>
            <a:ext cx="803275" cy="6858000"/>
          </a:xfrm>
          <a:prstGeom prst="rect">
            <a:avLst/>
          </a:prstGeom>
          <a:noFill/>
          <a:ln>
            <a:miter lim="800000"/>
          </a:ln>
        </p:spPr>
      </p:pic>
      <p:sp>
        <p:nvSpPr>
          <p:cNvPr id="45067" name=""/>
          <p:cNvSpPr/>
          <p:nvPr>
            <p:ph type="title"/>
          </p:nvPr>
        </p:nvSpPr>
        <p:spPr>
          <a:xfrm>
            <a:off x="1066800" y="304800"/>
            <a:ext cx="7772400" cy="1143000"/>
          </a:xfrm>
          <a:prstGeom prst="rect">
            <a:avLst/>
          </a:prstGeom>
          <a:noFill/>
          <a:ln>
            <a:noFill/>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Arial" pitchFamily="34" charset="0"/>
                <a:ea typeface="宋体" pitchFamily="2" charset="-122"/>
              </a:defRPr>
            </a:lvl1pPr>
          </a:lstStyle>
          <a:p>
            <a:pPr lvl="0"/>
            <a:r>
              <a:t>单击此处编辑母版标题样式</a:t>
            </a:r>
          </a:p>
        </p:txBody>
      </p:sp>
      <p:sp>
        <p:nvSpPr>
          <p:cNvPr id="45068" name=""/>
          <p:cNvSpPr/>
          <p:nvPr>
            <p:ph type="body" idx="1"/>
          </p:nvPr>
        </p:nvSpPr>
        <p:spPr>
          <a:xfrm>
            <a:off x="1066800" y="1676400"/>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rgbClr val="FFFF00"/>
              </a:buClr>
              <a:buSzPct val="80000"/>
              <a:buFont typeface="Wingdings" pitchFamily="2" charset="2"/>
              <a:buChar char="®"/>
              <a:defRPr kumimoji="1"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rgbClr val="CC0000"/>
              </a:buClr>
              <a:buSzPct val="70000"/>
              <a:buFont typeface="Wingdings" pitchFamily="2" charset="2"/>
              <a:buChar char="®"/>
              <a:defRPr kumimoji="1"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rgbClr val="009900"/>
              </a:buClr>
              <a:buSzPct val="60000"/>
              <a:buFont typeface="Wingdings" pitchFamily="2" charset="2"/>
              <a:buChar char="®"/>
              <a:defRPr kumimoji="1"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hlink"/>
              </a:buClr>
              <a:buSzPct val="60000"/>
              <a:buFont typeface="Wingdings" pitchFamily="2" charset="2"/>
              <a:buChar char="l"/>
              <a:defRPr kumimoji="1"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l"/>
              <a:defRPr kumimoji="1" lang="zh-CN" altLang="en-US" sz="20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5069" name=""/>
          <p:cNvSpPr/>
          <p:nvPr>
            <p:ph type="dt" sz="half" idx="2"/>
          </p:nvPr>
        </p:nvSpPr>
        <p:spPr>
          <a:xfrm>
            <a:off x="1066800" y="6324600"/>
            <a:ext cx="1905000" cy="457200"/>
          </a:xfrm>
          <a:prstGeom prst="rect">
            <a:avLst/>
          </a:prstGeom>
          <a:noFill/>
          <a:ln>
            <a:noFill/>
            <a:miter lim="800000"/>
          </a:ln>
        </p:spPr>
        <p:txBody>
          <a:bodyPr anchor="b"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endParaRPr sz="1400">
              <a:solidFill>
                <a:schemeClr val="tx2"/>
              </a:solidFill>
            </a:endParaRPr>
          </a:p>
        </p:txBody>
      </p:sp>
      <p:sp>
        <p:nvSpPr>
          <p:cNvPr id="45070" name=""/>
          <p:cNvSpPr/>
          <p:nvPr>
            <p:ph type="ftr" sz="quarter" idx="3"/>
          </p:nvPr>
        </p:nvSpPr>
        <p:spPr>
          <a:xfrm>
            <a:off x="3505200" y="6324600"/>
            <a:ext cx="2895600" cy="457200"/>
          </a:xfrm>
          <a:prstGeom prst="rect">
            <a:avLst/>
          </a:prstGeom>
          <a:noFill/>
          <a:ln>
            <a:noFill/>
            <a:miter lim="800000"/>
          </a:ln>
        </p:spPr>
        <p:txBody>
          <a:bodyPr anchor="b"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86342D54-4B78-4118-9830-C9F440B5947A}" type="footer">
              <a:rPr sz="1400">
                <a:solidFill>
                  <a:schemeClr val="tx2"/>
                </a:solidFill>
              </a:rPr>
              <a:t/>
            </a:fld>
            <a:endParaRPr sz="1400">
              <a:solidFill>
                <a:schemeClr val="tx2"/>
              </a:solidFill>
            </a:endParaRPr>
          </a:p>
        </p:txBody>
      </p:sp>
      <p:sp>
        <p:nvSpPr>
          <p:cNvPr id="45071" name=""/>
          <p:cNvSpPr/>
          <p:nvPr>
            <p:ph type="sldNum" sz="quarter" idx="4"/>
          </p:nvPr>
        </p:nvSpPr>
        <p:spPr>
          <a:xfrm>
            <a:off x="6934200" y="6324600"/>
            <a:ext cx="1905000" cy="457200"/>
          </a:xfrm>
          <a:prstGeom prst="rect">
            <a:avLst/>
          </a:prstGeom>
          <a:noFill/>
          <a:ln>
            <a:noFill/>
            <a:miter lim="800000"/>
          </a:ln>
        </p:spPr>
        <p:txBody>
          <a:bodyPr anchor="b"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9A90733F-0E6F-46E4-B63E-E8EA1A700AAF}" type="slidenum">
              <a:rPr sz="1400">
                <a:solidFill>
                  <a:schemeClr val="tx2"/>
                </a:solidFill>
              </a:rPr>
              <a:t>*</a:t>
            </a:fld>
            <a:endParaRPr sz="1400">
              <a:solidFill>
                <a:schemeClr val="tx2"/>
              </a:solidFill>
            </a:endParaRPr>
          </a:p>
        </p:txBody>
      </p:sp>
      <p:grpSp>
        <p:nvGrpSpPr>
          <p:cNvPr id="45072" name=""/>
          <p:cNvGrpSpPr/>
          <p:nvPr/>
        </p:nvGrpSpPr>
        <p:grpSpPr>
          <a:xfrm>
            <a:off x="76200" y="76200"/>
            <a:ext cx="8542338" cy="1052512"/>
            <a:chOff x="48" y="48"/>
            <a:chExt cx="5381" cy="663"/>
          </a:xfrm>
        </p:grpSpPr>
        <p:sp>
          <p:nvSpPr>
            <p:cNvPr id="45073" name=""/>
            <p:cNvSpPr/>
            <p:nvPr/>
          </p:nvSpPr>
          <p:spPr bwMode="ltGray">
            <a:xfrm>
              <a:off x="231" y="116"/>
              <a:ext cx="276" cy="299"/>
            </a:xfrm>
            <a:prstGeom prst="rect">
              <a:avLst/>
            </a:prstGeom>
            <a:solidFill>
              <a:schemeClr val="accent2"/>
            </a:solidFill>
            <a:ln>
              <a:noFill/>
              <a:miter lim="800000"/>
            </a:ln>
          </p:spPr>
          <p:txBody>
            <a:bodyPr wrap="none" anchor="ctr"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sp>
          <p:nvSpPr>
            <p:cNvPr id="45074" name=""/>
            <p:cNvSpPr/>
            <p:nvPr/>
          </p:nvSpPr>
          <p:spPr bwMode="ltGray">
            <a:xfrm>
              <a:off x="472" y="116"/>
              <a:ext cx="207" cy="299"/>
            </a:xfrm>
            <a:prstGeom prst="rect">
              <a:avLst/>
            </a:prstGeom>
            <a:gradFill rotWithShape="0">
              <a:gsLst>
                <a:gs pos="0">
                  <a:schemeClr val="accent2"/>
                </a:gs>
                <a:gs pos="100000">
                  <a:schemeClr val="bg1"/>
                </a:gs>
              </a:gsLst>
              <a:lin ang="0" scaled="1"/>
            </a:gradFill>
            <a:ln>
              <a:noFill/>
              <a:miter lim="800000"/>
            </a:ln>
          </p:spPr>
          <p:txBody>
            <a:bodyPr wrap="none" anchor="ctr"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sp>
          <p:nvSpPr>
            <p:cNvPr id="45075" name=""/>
            <p:cNvSpPr/>
            <p:nvPr/>
          </p:nvSpPr>
          <p:spPr bwMode="ltGray">
            <a:xfrm>
              <a:off x="309" y="382"/>
              <a:ext cx="266" cy="299"/>
            </a:xfrm>
            <a:prstGeom prst="rect">
              <a:avLst/>
            </a:prstGeom>
            <a:solidFill>
              <a:schemeClr val="folHlink"/>
            </a:solidFill>
            <a:ln>
              <a:noFill/>
              <a:miter lim="800000"/>
            </a:ln>
          </p:spPr>
          <p:txBody>
            <a:bodyPr wrap="none" anchor="ctr"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sp>
          <p:nvSpPr>
            <p:cNvPr id="45076" name=""/>
            <p:cNvSpPr/>
            <p:nvPr/>
          </p:nvSpPr>
          <p:spPr bwMode="ltGray">
            <a:xfrm>
              <a:off x="542" y="382"/>
              <a:ext cx="232" cy="299"/>
            </a:xfrm>
            <a:prstGeom prst="rect">
              <a:avLst/>
            </a:prstGeom>
            <a:gradFill rotWithShape="0">
              <a:gsLst>
                <a:gs pos="0">
                  <a:schemeClr val="folHlink"/>
                </a:gs>
                <a:gs pos="100000">
                  <a:schemeClr val="bg1"/>
                </a:gs>
              </a:gsLst>
              <a:lin ang="0" scaled="1"/>
            </a:gradFill>
            <a:ln>
              <a:noFill/>
              <a:miter lim="800000"/>
            </a:ln>
          </p:spPr>
          <p:txBody>
            <a:bodyPr wrap="none" anchor="ctr"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sp>
          <p:nvSpPr>
            <p:cNvPr id="45077" name=""/>
            <p:cNvSpPr/>
            <p:nvPr/>
          </p:nvSpPr>
          <p:spPr bwMode="ltGray">
            <a:xfrm>
              <a:off x="48" y="336"/>
              <a:ext cx="353" cy="266"/>
            </a:xfrm>
            <a:prstGeom prst="rect">
              <a:avLst/>
            </a:prstGeom>
            <a:gradFill rotWithShape="0">
              <a:gsLst>
                <a:gs pos="0">
                  <a:schemeClr val="bg1"/>
                </a:gs>
                <a:gs pos="100000">
                  <a:schemeClr val="hlink"/>
                </a:gs>
              </a:gsLst>
              <a:lin ang="18900000" scaled="1"/>
            </a:gradFill>
            <a:ln>
              <a:noFill/>
              <a:miter lim="800000"/>
            </a:ln>
          </p:spPr>
          <p:txBody>
            <a:bodyPr wrap="none" anchor="ctr"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sp>
          <p:nvSpPr>
            <p:cNvPr id="45078" name=""/>
            <p:cNvSpPr/>
            <p:nvPr/>
          </p:nvSpPr>
          <p:spPr bwMode="gray">
            <a:xfrm>
              <a:off x="448" y="48"/>
              <a:ext cx="20" cy="663"/>
            </a:xfrm>
            <a:prstGeom prst="rect">
              <a:avLst/>
            </a:prstGeom>
            <a:solidFill>
              <a:schemeClr val="bg2"/>
            </a:solidFill>
            <a:ln>
              <a:noFill/>
              <a:miter lim="800000"/>
            </a:ln>
          </p:spPr>
          <p:txBody>
            <a:bodyPr wrap="none" anchor="ctr" anchorCtr="0"/>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sp>
          <p:nvSpPr>
            <p:cNvPr id="45079" name=""/>
            <p:cNvSpPr/>
            <p:nvPr/>
          </p:nvSpPr>
          <p:spPr bwMode="gray">
            <a:xfrm>
              <a:off x="247" y="546"/>
              <a:ext cx="5182" cy="20"/>
            </a:xfrm>
            <a:prstGeom prst="rect">
              <a:avLst/>
            </a:prstGeom>
            <a:gradFill rotWithShape="0">
              <a:gsLst>
                <a:gs pos="0">
                  <a:schemeClr val="bg2"/>
                </a:gs>
                <a:gs pos="100000">
                  <a:schemeClr val="bg1"/>
                </a:gs>
              </a:gsLst>
              <a:lin ang="0" scaled="1"/>
            </a:gradFill>
            <a:ln>
              <a:noFill/>
              <a:miter lim="800000"/>
            </a:ln>
            <a:effectLst/>
          </p:spPr>
          <p:txBody>
            <a:bodyPr wrap="none" anchor="ctr" anchorCtr="0">
              <a:no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endParaRPr kumimoji="1" sz="2400">
                <a:latin typeface="Tahoma" pitchFamily="34" charset="0"/>
              </a:endParaRPr>
            </a:p>
          </p:txBody>
        </p:sp>
      </p:gr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Lst>
  <p:transition/>
  <p:timing/>
  <p:hf sldNum="0" hdr="0" dt="0"/>
  <p:txStyles>
    <p:titleStyle>
      <a:lvl1pPr marL="0" indent="0" algn="l" defTabSz="914400" rtl="0" eaLnBrk="1" fontAlgn="base" hangingPunct="1">
        <a:lnSpc>
          <a:spcPct val="100000"/>
        </a:lnSpc>
        <a:spcBef>
          <a:spcPct val="0"/>
        </a:spcBef>
        <a:spcAft>
          <a:spcPct val="0"/>
        </a:spcAft>
        <a:buClrTx/>
        <a:buSzTx/>
        <a:buFontTx/>
        <a:buNone/>
        <a:defRPr kumimoji="1" sz="4400" b="0" i="0" u="none" baseline="0">
          <a:solidFill>
            <a:schemeClr val="tx2"/>
          </a:solidFill>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rgbClr val="FFFF00"/>
        </a:buClr>
        <a:buSzPct val="80000"/>
        <a:buFont typeface="Wingdings" pitchFamily="2" charset="2"/>
        <a:buChar char="®"/>
        <a:defRPr kumimoji="1"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rgbClr val="CC0000"/>
        </a:buClr>
        <a:buSzPct val="70000"/>
        <a:buFont typeface="Wingdings" pitchFamily="2" charset="2"/>
        <a:buChar char="®"/>
        <a:defRPr kumimoji="1"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rgbClr val="009900"/>
        </a:buClr>
        <a:buSzPct val="60000"/>
        <a:buFont typeface="Wingdings" pitchFamily="2" charset="2"/>
        <a:buChar char="®"/>
        <a:defRPr kumimoji="1"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hlink"/>
        </a:buClr>
        <a:buSzPct val="60000"/>
        <a:buFont typeface="Wingdings" pitchFamily="2" charset="2"/>
        <a:buChar char="l"/>
        <a:defRPr kumimoji="1"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l"/>
        <a:defRPr kumimoji="1" sz="2000" b="0" i="0" u="none" baseline="0">
          <a:solidFill>
            <a:schemeClr val="tx1"/>
          </a:solidFill>
          <a:latin typeface="Arial"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051066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
          <p:cNvSpPr/>
          <p:nvPr/>
        </p:nvSpPr>
        <p:spPr>
          <a:xfrm>
            <a:off x="900112" y="2852738"/>
            <a:ext cx="6767512" cy="3503612"/>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sz="3200" b="1"/>
              <a:t>（2007年3月16日第十届全国人民代表大会第五次会议通过　</a:t>
            </a:r>
            <a:endParaRPr sz="3200" b="1"/>
          </a:p>
          <a:p>
            <a:pPr lvl="0"/>
            <a:endParaRPr sz="3200" b="1"/>
          </a:p>
          <a:p>
            <a:pPr lvl="0"/>
            <a:r>
              <a:rPr sz="3200" b="1"/>
              <a:t>2007年3月16日中华人民共和国主席令第六十二号公布　</a:t>
            </a:r>
            <a:endParaRPr sz="3200" b="1"/>
          </a:p>
          <a:p>
            <a:pPr lvl="0"/>
            <a:endParaRPr sz="3200" b="1"/>
          </a:p>
          <a:p>
            <a:pPr lvl="0"/>
            <a:r>
              <a:rPr sz="3200" b="1"/>
              <a:t>自2007年10月1日起施行）</a:t>
            </a:r>
            <a:endParaRPr sz="3200" b="1"/>
          </a:p>
        </p:txBody>
      </p:sp>
      <p:sp>
        <p:nvSpPr>
          <p:cNvPr id="3075" name=""/>
          <p:cNvSpPr/>
          <p:nvPr/>
        </p:nvSpPr>
        <p:spPr>
          <a:xfrm>
            <a:off x="1219200" y="258762"/>
            <a:ext cx="5729288"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solidFill>
                  <a:srgbClr val="3366CC"/>
                </a:solidFill>
                <a:latin typeface="宋体" pitchFamily="2" charset="-122"/>
              </a:rPr>
              <a:t>中华人民共和国物权法</a:t>
            </a:r>
            <a:endParaRPr sz="3200" b="1">
              <a:solidFill>
                <a:srgbClr val="3366CC"/>
              </a:solidFill>
              <a:latin typeface="宋体" pitchFamily="2" charset="-122"/>
            </a:endParaRPr>
          </a:p>
        </p:txBody>
      </p:sp>
      <p:sp>
        <p:nvSpPr>
          <p:cNvPr id="3076" name=""/>
          <p:cNvSpPr/>
          <p:nvPr/>
        </p:nvSpPr>
        <p:spPr>
          <a:xfrm>
            <a:off x="1692275" y="1628775"/>
            <a:ext cx="5472112" cy="701675"/>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4000" b="1"/>
              <a:t>中华人民共和国物权法</a:t>
            </a:r>
            <a:endParaRPr sz="4000" b="1"/>
          </a:p>
        </p:txBody>
      </p:sp>
      <p:sp>
        <p:nvSpPr>
          <p:cNvPr id="3077" name="Date Placeholder 1"/>
          <p:cNvSpPr>
            <a:spLocks noGrp="1"/>
          </p:cNvSpPr>
          <p:nvPr>
            <p:ph type="dt" sz="half"/>
          </p:nvPr>
        </p:nvSpPr>
        <p:spPr/>
        <p:txBody>
          <a:bodyPr/>
          <a:lstStyle/>
          <a:p>
            <a:pPr lvl="0"/>
            <a:endParaRPr sz="1400">
              <a:solidFill>
                <a:schemeClr val="tx2"/>
              </a:solidFill>
            </a:endParaRPr>
          </a:p>
        </p:txBody>
      </p:sp>
      <p:sp>
        <p:nvSpPr>
          <p:cNvPr id="3078" name="Footer Placeholder 2"/>
          <p:cNvSpPr>
            <a:spLocks noGrp="1"/>
          </p:cNvSpPr>
          <p:nvPr>
            <p:ph type="ftr" sz="quarter" idx="1"/>
          </p:nvPr>
        </p:nvSpPr>
        <p:spPr/>
        <p:txBody>
          <a:bodyPr/>
          <a:lstStyle/>
          <a:p>
            <a:pPr lvl="0" algn="ctr"/>
            <a:fld id="{9A80D81F-7A99-43BB-BE2E-D99E529458F5}" type="footer">
              <a:rPr sz="1400">
                <a:solidFill>
                  <a:schemeClr val="tx2"/>
                </a:solidFill>
              </a:rPr>
              <a:t/>
            </a:fld>
            <a:endParaRPr sz="1400">
              <a:solidFill>
                <a:schemeClr val="tx2"/>
              </a:solidFill>
            </a:endParaRPr>
          </a:p>
        </p:txBody>
      </p:sp>
      <p:sp>
        <p:nvSpPr>
          <p:cNvPr id="3079" name="TextBox 3078"/>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月16日第十届全国人民代表大会第五次会议通过共20页，您现在浏览的是第1页!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7" name=""/>
          <p:cNvSpPr/>
          <p:nvPr>
            <p:ph type="body" idx="4294967295"/>
          </p:nvPr>
        </p:nvSpPr>
        <p:spPr>
          <a:xfrm>
            <a:off x="250825" y="2852738"/>
            <a:ext cx="8893175" cy="4005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rgbClr val="FFFF00"/>
              </a:buClr>
              <a:buSzPct val="80000"/>
              <a:buFont typeface="Wingdings" pitchFamily="2" charset="2"/>
              <a:buChar char="®"/>
              <a:defRPr kumimoji="1"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rgbClr val="CC0000"/>
              </a:buClr>
              <a:buSzPct val="70000"/>
              <a:buFont typeface="Wingdings" pitchFamily="2" charset="2"/>
              <a:buChar char="®"/>
              <a:defRPr kumimoji="1"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rgbClr val="009900"/>
              </a:buClr>
              <a:buSzPct val="60000"/>
              <a:buFont typeface="Wingdings" pitchFamily="2" charset="2"/>
              <a:buChar char="®"/>
              <a:defRPr kumimoji="1"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hlink"/>
              </a:buClr>
              <a:buSzPct val="60000"/>
              <a:buFont typeface="Wingdings" pitchFamily="2" charset="2"/>
              <a:buChar char="l"/>
              <a:defRPr kumimoji="1"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l"/>
              <a:defRPr kumimoji="1" lang="zh-CN" altLang="en-US" sz="2000" b="0" i="0" u="none" baseline="0">
                <a:solidFill>
                  <a:schemeClr val="tx1"/>
                </a:solidFill>
                <a:latin typeface="Arial" pitchFamily="34" charset="0"/>
                <a:ea typeface="宋体" pitchFamily="2" charset="-122"/>
              </a:defRPr>
            </a:lvl5pPr>
          </a:lstStyle>
          <a:p>
            <a:pPr lvl="0">
              <a:lnSpc>
                <a:spcPct val="80000"/>
              </a:lnSpc>
              <a:buNone/>
            </a:pPr>
            <a:r>
              <a:rPr sz="2400"/>
              <a:t>	《物权法》就是民法草案的第二部分。民法草案分为九编，即总则、物权法、合同法、人格权法、婚姻法、收养法、继承法、侵权责任法、涉外民事关系的法律适用法，共1209条。</a:t>
            </a:r>
            <a:endParaRPr sz="2400"/>
          </a:p>
          <a:p>
            <a:pPr lvl="0">
              <a:lnSpc>
                <a:spcPct val="80000"/>
              </a:lnSpc>
              <a:buNone/>
            </a:pPr>
            <a:endParaRPr sz="2400"/>
          </a:p>
          <a:p>
            <a:pPr lvl="0">
              <a:lnSpc>
                <a:spcPct val="80000"/>
              </a:lnSpc>
              <a:buNone/>
            </a:pPr>
            <a:r>
              <a:rPr sz="2400"/>
              <a:t>	改革开放后，市场经济已经替代了原先的计划经济；经济结构的重大变化 ，民营经济所占比重 2005年约为65%左右；各个社会群体对财产立法的要求 。因而急需一部法律保护有产阶级的巨额私有财产。</a:t>
            </a:r>
            <a:endParaRPr sz="2400"/>
          </a:p>
          <a:p>
            <a:pPr lvl="0">
              <a:lnSpc>
                <a:spcPct val="80000"/>
              </a:lnSpc>
              <a:buNone/>
            </a:pPr>
            <a:r>
              <a:rPr sz="2400"/>
              <a:t>	</a:t>
            </a:r>
            <a:endParaRPr sz="2400"/>
          </a:p>
          <a:p>
            <a:pPr lvl="0">
              <a:lnSpc>
                <a:spcPct val="80000"/>
              </a:lnSpc>
              <a:buNone/>
            </a:pPr>
            <a:r>
              <a:rPr sz="2400"/>
              <a:t>	综合宪法、民法、房地产法、土地法、城市规划法、抵押管理办法、拆迁管理条例、物业管理条例、及相关的规定、通知、司法解释等</a:t>
            </a:r>
            <a:endParaRPr sz="2400"/>
          </a:p>
        </p:txBody>
      </p:sp>
      <p:sp>
        <p:nvSpPr>
          <p:cNvPr id="26628" name=""/>
          <p:cNvSpPr/>
          <p:nvPr/>
        </p:nvSpPr>
        <p:spPr>
          <a:xfrm>
            <a:off x="468312" y="1125538"/>
            <a:ext cx="8424862" cy="1552575"/>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b="1"/>
              <a:t>物权法起草工作始于１９９３年，从２００２年１２月起，全国人大其及常委会先后进行了８次审议，其间向社会全文公布征求意见，并召开了１００多次座谈会、立法论证会听取各方意见，历经１３年。</a:t>
            </a:r>
            <a:endParaRPr sz="2400" b="1"/>
          </a:p>
        </p:txBody>
      </p:sp>
      <p:sp>
        <p:nvSpPr>
          <p:cNvPr id="26629" name=""/>
          <p:cNvSpPr/>
          <p:nvPr/>
        </p:nvSpPr>
        <p:spPr>
          <a:xfrm>
            <a:off x="1219200" y="258762"/>
            <a:ext cx="5729288"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solidFill>
                  <a:srgbClr val="3366CC"/>
                </a:solidFill>
                <a:latin typeface="宋体" pitchFamily="2" charset="-122"/>
              </a:rPr>
              <a:t>物权法审议及相关背景</a:t>
            </a:r>
            <a:endParaRPr sz="3200" b="1">
              <a:solidFill>
                <a:srgbClr val="3366CC"/>
              </a:solidFill>
              <a:latin typeface="宋体" pitchFamily="2" charset="-122"/>
            </a:endParaRPr>
          </a:p>
        </p:txBody>
      </p:sp>
      <p:sp>
        <p:nvSpPr>
          <p:cNvPr id="26630" name="Date Placeholder 3"/>
          <p:cNvSpPr>
            <a:spLocks noGrp="1"/>
          </p:cNvSpPr>
          <p:nvPr>
            <p:ph type="dt" sz="half" idx="2"/>
          </p:nvPr>
        </p:nvSpPr>
        <p:spPr/>
        <p:txBody>
          <a:bodyPr/>
          <a:lstStyle/>
          <a:p>
            <a:pPr lvl="0"/>
            <a:endParaRPr sz="1400">
              <a:solidFill>
                <a:schemeClr val="tx2"/>
              </a:solidFill>
            </a:endParaRPr>
          </a:p>
        </p:txBody>
      </p:sp>
      <p:sp>
        <p:nvSpPr>
          <p:cNvPr id="26631" name="Footer Placeholder 4"/>
          <p:cNvSpPr>
            <a:spLocks noGrp="1"/>
          </p:cNvSpPr>
          <p:nvPr>
            <p:ph type="ftr" sz="quarter" idx="3"/>
          </p:nvPr>
        </p:nvSpPr>
        <p:spPr/>
        <p:txBody>
          <a:bodyPr/>
          <a:lstStyle/>
          <a:p>
            <a:pPr lvl="0" algn="ctr"/>
            <a:fld id="{94E092DE-2C31-4A8B-8364-671E82ADEE07}" type="footer">
              <a:rPr sz="1400">
                <a:solidFill>
                  <a:schemeClr val="tx2"/>
                </a:solidFill>
              </a:rPr>
              <a:t/>
            </a:fld>
            <a:endParaRPr sz="1400">
              <a:solidFill>
                <a:schemeClr val="tx2"/>
              </a:solidFill>
            </a:endParaRPr>
          </a:p>
        </p:txBody>
      </p:sp>
      <p:sp>
        <p:nvSpPr>
          <p:cNvPr id="26632" name="TextBox 26631"/>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月16日第十届全国人民代表大会第五次会议通过共20页，您现在浏览的是第2页!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9" name=""/>
          <p:cNvSpPr/>
          <p:nvPr>
            <p:ph type="body" idx="4294967295"/>
          </p:nvPr>
        </p:nvSpPr>
        <p:spPr>
          <a:xfrm>
            <a:off x="395288" y="1773238"/>
            <a:ext cx="4176712" cy="20161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rgbClr val="FFFF00"/>
              </a:buClr>
              <a:buSzPct val="80000"/>
              <a:buFont typeface="Wingdings" pitchFamily="2" charset="2"/>
              <a:buChar char="®"/>
              <a:defRPr kumimoji="1"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rgbClr val="CC0000"/>
              </a:buClr>
              <a:buSzPct val="70000"/>
              <a:buFont typeface="Wingdings" pitchFamily="2" charset="2"/>
              <a:buChar char="®"/>
              <a:defRPr kumimoji="1"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rgbClr val="009900"/>
              </a:buClr>
              <a:buSzPct val="60000"/>
              <a:buFont typeface="Wingdings" pitchFamily="2" charset="2"/>
              <a:buChar char="®"/>
              <a:defRPr kumimoji="1"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hlink"/>
              </a:buClr>
              <a:buSzPct val="60000"/>
              <a:buFont typeface="Wingdings" pitchFamily="2" charset="2"/>
              <a:buChar char="l"/>
              <a:defRPr kumimoji="1"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l"/>
              <a:defRPr kumimoji="1" lang="zh-CN" altLang="en-US" sz="2000" b="0" i="0" u="none" baseline="0">
                <a:solidFill>
                  <a:schemeClr val="tx1"/>
                </a:solidFill>
                <a:latin typeface="Arial" pitchFamily="34" charset="0"/>
                <a:ea typeface="宋体" pitchFamily="2" charset="-122"/>
              </a:defRPr>
            </a:lvl5pPr>
          </a:lstStyle>
          <a:p>
            <a:pPr lvl="0">
              <a:lnSpc>
                <a:spcPct val="90000"/>
              </a:lnSpc>
            </a:pPr>
            <a:r>
              <a:rPr sz="2800" b="1"/>
              <a:t>编　总则</a:t>
            </a:r>
            <a:br>
              <a:rPr sz="2800" b="1"/>
            </a:br>
            <a:r>
              <a:rPr sz="2800" b="1"/>
              <a:t>第二编　所有权</a:t>
            </a:r>
            <a:br>
              <a:rPr sz="2800" b="1"/>
            </a:br>
            <a:r>
              <a:rPr sz="2800" b="1"/>
              <a:t>第三编　用益物权</a:t>
            </a:r>
            <a:br>
              <a:rPr sz="2800" b="1"/>
            </a:br>
            <a:r>
              <a:rPr sz="2800" b="1"/>
              <a:t>第四编　担保物权</a:t>
            </a:r>
            <a:br>
              <a:rPr sz="2800" b="1"/>
            </a:br>
            <a:r>
              <a:rPr sz="2800" b="1"/>
              <a:t>第五编　占有</a:t>
            </a:r>
            <a:endParaRPr sz="2800" b="1"/>
          </a:p>
        </p:txBody>
      </p:sp>
      <p:sp>
        <p:nvSpPr>
          <p:cNvPr id="4100" name=""/>
          <p:cNvSpPr/>
          <p:nvPr/>
        </p:nvSpPr>
        <p:spPr>
          <a:xfrm>
            <a:off x="1219200" y="258762"/>
            <a:ext cx="5729288"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solidFill>
                  <a:srgbClr val="3366CC"/>
                </a:solidFill>
                <a:latin typeface="宋体" pitchFamily="2" charset="-122"/>
              </a:rPr>
              <a:t>目录</a:t>
            </a:r>
            <a:endParaRPr sz="3200" b="1">
              <a:solidFill>
                <a:srgbClr val="3366CC"/>
              </a:solidFill>
              <a:latin typeface="宋体" pitchFamily="2" charset="-122"/>
            </a:endParaRPr>
          </a:p>
        </p:txBody>
      </p:sp>
      <p:sp>
        <p:nvSpPr>
          <p:cNvPr id="4101" name=""/>
          <p:cNvSpPr/>
          <p:nvPr/>
        </p:nvSpPr>
        <p:spPr>
          <a:xfrm>
            <a:off x="611188" y="1052512"/>
            <a:ext cx="5040312"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t>共5编、19章、247条</a:t>
            </a:r>
            <a:endParaRPr sz="3200" b="1"/>
          </a:p>
        </p:txBody>
      </p:sp>
      <p:pic>
        <p:nvPicPr>
          <p:cNvPr id="4102" name="" descr="物权法，我们的"/>
          <p:cNvPicPr/>
          <p:nvPr/>
        </p:nvPicPr>
        <p:blipFill>
          <a:blip r:embed="rId2"/>
          <a:stretch>
            <a:fillRect/>
          </a:stretch>
        </p:blipFill>
        <p:spPr>
          <a:xfrm>
            <a:off x="5418138" y="0"/>
            <a:ext cx="3725862" cy="3789362"/>
          </a:xfrm>
          <a:prstGeom prst="rect">
            <a:avLst/>
          </a:prstGeom>
          <a:noFill/>
          <a:ln>
            <a:noFill/>
            <a:miter lim="800000"/>
          </a:ln>
        </p:spPr>
      </p:pic>
      <p:sp>
        <p:nvSpPr>
          <p:cNvPr id="4103" name=""/>
          <p:cNvSpPr/>
          <p:nvPr/>
        </p:nvSpPr>
        <p:spPr>
          <a:xfrm>
            <a:off x="395288" y="4149725"/>
            <a:ext cx="8424862" cy="2016125"/>
          </a:xfrm>
          <a:prstGeom prst="rect">
            <a:avLst/>
          </a:prstGeom>
          <a:noFill/>
          <a:ln>
            <a:noFill/>
            <a:miter lim="800000"/>
          </a:ln>
        </p:spPr>
        <p:txBody>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nSpc>
                <a:spcPct val="90000"/>
              </a:lnSpc>
            </a:pPr>
            <a:r>
              <a:rPr sz="2400" b="1"/>
              <a:t>《物权法》是确认财产、利用财产和保护财产的基本法律，是调整财产关系的重要法律。</a:t>
            </a:r>
            <a:endParaRPr sz="2400" b="1"/>
          </a:p>
          <a:p>
            <a:pPr lvl="0">
              <a:lnSpc>
                <a:spcPct val="90000"/>
              </a:lnSpc>
            </a:pPr>
            <a:r>
              <a:rPr sz="2400" b="1"/>
              <a:t>一些法律专家评价说，中国制定物权法，一个主要目的就是“构建完善的私有财产保护法律制度，依法保护私有财产，最终促使一切创造社会财富的源泉充分涌流”。</a:t>
            </a:r>
            <a:endParaRPr sz="2400" b="1"/>
          </a:p>
        </p:txBody>
      </p:sp>
      <p:sp>
        <p:nvSpPr>
          <p:cNvPr id="4104" name="Date Placeholder 3"/>
          <p:cNvSpPr>
            <a:spLocks noGrp="1"/>
          </p:cNvSpPr>
          <p:nvPr>
            <p:ph type="dt" sz="half" idx="2"/>
          </p:nvPr>
        </p:nvSpPr>
        <p:spPr/>
        <p:txBody>
          <a:bodyPr/>
          <a:lstStyle/>
          <a:p>
            <a:pPr lvl="0"/>
            <a:endParaRPr sz="1400">
              <a:solidFill>
                <a:schemeClr val="tx2"/>
              </a:solidFill>
            </a:endParaRPr>
          </a:p>
        </p:txBody>
      </p:sp>
      <p:sp>
        <p:nvSpPr>
          <p:cNvPr id="4105" name="Footer Placeholder 4"/>
          <p:cNvSpPr>
            <a:spLocks noGrp="1"/>
          </p:cNvSpPr>
          <p:nvPr>
            <p:ph type="ftr" sz="quarter" idx="3"/>
          </p:nvPr>
        </p:nvSpPr>
        <p:spPr/>
        <p:txBody>
          <a:bodyPr/>
          <a:lstStyle/>
          <a:p>
            <a:pPr lvl="0" algn="ctr"/>
            <a:fld id="{EF748A5F-F2DA-4230-8D15-7BB3A2EC204D}" type="footer">
              <a:rPr sz="1400">
                <a:solidFill>
                  <a:schemeClr val="tx2"/>
                </a:solidFill>
              </a:rPr>
              <a:t/>
            </a:fld>
            <a:endParaRPr sz="1400">
              <a:solidFill>
                <a:schemeClr val="tx2"/>
              </a:solidFill>
            </a:endParaRPr>
          </a:p>
        </p:txBody>
      </p:sp>
      <p:sp>
        <p:nvSpPr>
          <p:cNvPr id="4106" name="TextBox 4105"/>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月16日第十届全国人民代表大会第五次会议通过共20页，您现在浏览的是第3页!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7" name=""/>
          <p:cNvSpPr/>
          <p:nvPr>
            <p:ph type="body" idx="4294967295"/>
          </p:nvPr>
        </p:nvSpPr>
        <p:spPr>
          <a:xfrm>
            <a:off x="457200" y="1989138"/>
            <a:ext cx="8218488" cy="44640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rgbClr val="FFFF00"/>
              </a:buClr>
              <a:buSzPct val="80000"/>
              <a:buFont typeface="Wingdings" pitchFamily="2" charset="2"/>
              <a:buChar char="®"/>
              <a:defRPr kumimoji="1"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rgbClr val="CC0000"/>
              </a:buClr>
              <a:buSzPct val="70000"/>
              <a:buFont typeface="Wingdings" pitchFamily="2" charset="2"/>
              <a:buChar char="®"/>
              <a:defRPr kumimoji="1"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rgbClr val="009900"/>
              </a:buClr>
              <a:buSzPct val="60000"/>
              <a:buFont typeface="Wingdings" pitchFamily="2" charset="2"/>
              <a:buChar char="®"/>
              <a:defRPr kumimoji="1"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hlink"/>
              </a:buClr>
              <a:buSzPct val="60000"/>
              <a:buFont typeface="Wingdings" pitchFamily="2" charset="2"/>
              <a:buChar char="l"/>
              <a:defRPr kumimoji="1"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l"/>
              <a:defRPr kumimoji="1" lang="zh-CN" altLang="en-US" sz="2000" b="0" i="0" u="none" baseline="0">
                <a:solidFill>
                  <a:schemeClr val="tx1"/>
                </a:solidFill>
                <a:latin typeface="Arial" pitchFamily="34" charset="0"/>
                <a:ea typeface="宋体" pitchFamily="2" charset="-122"/>
              </a:defRPr>
            </a:lvl5pPr>
          </a:lstStyle>
          <a:p>
            <a:pPr lvl="0"/>
            <a:r>
              <a:rPr sz="2800"/>
              <a:t>国家在社会主义初级阶段，坚持公有制为主体、多种所有制经济共同发展的基本经济制度。国家巩固和发展公有制经济，鼓励、支持和引导非公有制经济的发展。国家实行社会主义市场经济，保障一切市场主体的平等法律地位和发展权利 </a:t>
            </a:r>
            <a:endParaRPr sz="2800"/>
          </a:p>
          <a:p>
            <a:pPr lvl="0"/>
            <a:r>
              <a:rPr sz="2800"/>
              <a:t>国家、集体、私人的物权和其他权利人的物权受法律保护，任何单位和个人不得侵犯 </a:t>
            </a:r>
            <a:endParaRPr sz="2800"/>
          </a:p>
          <a:p>
            <a:pPr lvl="0"/>
            <a:r>
              <a:rPr sz="2800"/>
              <a:t>物权的取得和行使，应当遵守法律，尊重社会公德，不得损害公共利益和他人合法权益 </a:t>
            </a:r>
            <a:endParaRPr sz="2800"/>
          </a:p>
        </p:txBody>
      </p:sp>
      <p:sp>
        <p:nvSpPr>
          <p:cNvPr id="6148" name=""/>
          <p:cNvSpPr/>
          <p:nvPr/>
        </p:nvSpPr>
        <p:spPr>
          <a:xfrm>
            <a:off x="1219200" y="258762"/>
            <a:ext cx="5729288"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solidFill>
                  <a:srgbClr val="3366CC"/>
                </a:solidFill>
                <a:latin typeface="宋体" pitchFamily="2" charset="-122"/>
              </a:rPr>
              <a:t>编：总则</a:t>
            </a:r>
            <a:endParaRPr sz="3200" b="1">
              <a:solidFill>
                <a:srgbClr val="3366CC"/>
              </a:solidFill>
              <a:latin typeface="宋体" pitchFamily="2" charset="-122"/>
            </a:endParaRPr>
          </a:p>
        </p:txBody>
      </p:sp>
      <p:sp>
        <p:nvSpPr>
          <p:cNvPr id="6149" name=""/>
          <p:cNvSpPr/>
          <p:nvPr/>
        </p:nvSpPr>
        <p:spPr>
          <a:xfrm>
            <a:off x="468312" y="1125538"/>
            <a:ext cx="4391025"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t>章：基本原则：</a:t>
            </a:r>
            <a:endParaRPr sz="3200" b="1"/>
          </a:p>
        </p:txBody>
      </p:sp>
      <p:sp>
        <p:nvSpPr>
          <p:cNvPr id="6150" name="Date Placeholder 3"/>
          <p:cNvSpPr>
            <a:spLocks noGrp="1"/>
          </p:cNvSpPr>
          <p:nvPr>
            <p:ph type="dt" sz="half" idx="2"/>
          </p:nvPr>
        </p:nvSpPr>
        <p:spPr/>
        <p:txBody>
          <a:bodyPr/>
          <a:lstStyle/>
          <a:p>
            <a:pPr lvl="0"/>
            <a:endParaRPr sz="1400">
              <a:solidFill>
                <a:schemeClr val="tx2"/>
              </a:solidFill>
            </a:endParaRPr>
          </a:p>
        </p:txBody>
      </p:sp>
      <p:sp>
        <p:nvSpPr>
          <p:cNvPr id="6151" name="Footer Placeholder 4"/>
          <p:cNvSpPr>
            <a:spLocks noGrp="1"/>
          </p:cNvSpPr>
          <p:nvPr>
            <p:ph type="ftr" sz="quarter" idx="3"/>
          </p:nvPr>
        </p:nvSpPr>
        <p:spPr/>
        <p:txBody>
          <a:bodyPr/>
          <a:lstStyle/>
          <a:p>
            <a:pPr lvl="0" algn="ctr"/>
            <a:fld id="{D4118B50-248B-426B-A77C-660EE8B971FD}" type="footer">
              <a:rPr sz="1400">
                <a:solidFill>
                  <a:schemeClr val="tx2"/>
                </a:solidFill>
              </a:rPr>
              <a:t/>
            </a:fld>
            <a:endParaRPr sz="1400">
              <a:solidFill>
                <a:schemeClr val="tx2"/>
              </a:solidFill>
            </a:endParaRPr>
          </a:p>
        </p:txBody>
      </p:sp>
      <p:sp>
        <p:nvSpPr>
          <p:cNvPr id="6152" name="TextBox 6151"/>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月16日第十届全国人民代表大会第五次会议通过共20页，您现在浏览的是第4页!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5" name=""/>
          <p:cNvSpPr/>
          <p:nvPr>
            <p:ph type="body" idx="4294967295"/>
          </p:nvPr>
        </p:nvSpPr>
        <p:spPr>
          <a:xfrm>
            <a:off x="457200" y="1600200"/>
            <a:ext cx="8229600" cy="49244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rgbClr val="FFFF00"/>
              </a:buClr>
              <a:buSzPct val="80000"/>
              <a:buFont typeface="Wingdings" pitchFamily="2" charset="2"/>
              <a:buChar char="®"/>
              <a:defRPr kumimoji="1"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rgbClr val="CC0000"/>
              </a:buClr>
              <a:buSzPct val="70000"/>
              <a:buFont typeface="Wingdings" pitchFamily="2" charset="2"/>
              <a:buChar char="®"/>
              <a:defRPr kumimoji="1"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rgbClr val="009900"/>
              </a:buClr>
              <a:buSzPct val="60000"/>
              <a:buFont typeface="Wingdings" pitchFamily="2" charset="2"/>
              <a:buChar char="®"/>
              <a:defRPr kumimoji="1"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hlink"/>
              </a:buClr>
              <a:buSzPct val="60000"/>
              <a:buFont typeface="Wingdings" pitchFamily="2" charset="2"/>
              <a:buChar char="l"/>
              <a:defRPr kumimoji="1"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l"/>
              <a:defRPr kumimoji="1" lang="zh-CN" altLang="en-US" sz="2000" b="0" i="0" u="none" baseline="0">
                <a:solidFill>
                  <a:schemeClr val="tx1"/>
                </a:solidFill>
                <a:latin typeface="Arial" pitchFamily="34" charset="0"/>
                <a:ea typeface="宋体" pitchFamily="2" charset="-122"/>
              </a:defRPr>
            </a:lvl5pPr>
          </a:lstStyle>
          <a:p>
            <a:pPr lvl="0">
              <a:lnSpc>
                <a:spcPct val="90000"/>
              </a:lnSpc>
            </a:pPr>
            <a:r>
              <a:rPr sz="2400"/>
              <a:t>定义：所有权人对自己的不动产或者动产，依法享有占有、使用、收益和处分的权利 </a:t>
            </a:r>
            <a:endParaRPr sz="2400"/>
          </a:p>
          <a:p>
            <a:pPr lvl="0">
              <a:lnSpc>
                <a:spcPct val="90000"/>
              </a:lnSpc>
            </a:pPr>
            <a:r>
              <a:rPr sz="2400"/>
              <a:t>为了公共利益的需要，依照法律规定的权限和程序可以征收集体所有的土地和单位、个人的房屋及其他不动产 </a:t>
            </a:r>
            <a:endParaRPr sz="2400"/>
          </a:p>
          <a:p>
            <a:pPr lvl="0">
              <a:lnSpc>
                <a:spcPct val="90000"/>
              </a:lnSpc>
            </a:pPr>
            <a:r>
              <a:rPr sz="2400"/>
              <a:t>征收集体所有的土地，应当依法足额支付土地补偿费、安置补助费、地上附着物和青苗的补偿费等费用，安排被征地农民的社会保障费用，保障被征地农民的生活，维护被征地农民的合法权益 </a:t>
            </a:r>
            <a:endParaRPr sz="2400"/>
          </a:p>
          <a:p>
            <a:pPr lvl="0">
              <a:lnSpc>
                <a:spcPct val="90000"/>
              </a:lnSpc>
            </a:pPr>
            <a:r>
              <a:rPr sz="2400"/>
              <a:t>征收单位、个人的房屋及其他不动产，应当依法给予拆迁补偿，维护被征收人的合法权益；征收个人住宅的，还应当保障被征收人的居住条件。 </a:t>
            </a:r>
            <a:endParaRPr sz="2400"/>
          </a:p>
          <a:p>
            <a:pPr lvl="0">
              <a:lnSpc>
                <a:spcPct val="90000"/>
              </a:lnSpc>
            </a:pPr>
            <a:r>
              <a:rPr sz="2400"/>
              <a:t>任何单位和个人不得贪污、挪用、私分、截留、拖欠征收补偿费等费用。 </a:t>
            </a:r>
            <a:endParaRPr sz="2400"/>
          </a:p>
        </p:txBody>
      </p:sp>
      <p:sp>
        <p:nvSpPr>
          <p:cNvPr id="8196" name=""/>
          <p:cNvSpPr/>
          <p:nvPr/>
        </p:nvSpPr>
        <p:spPr>
          <a:xfrm>
            <a:off x="1219200" y="258762"/>
            <a:ext cx="5729288"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solidFill>
                  <a:srgbClr val="3366CC"/>
                </a:solidFill>
                <a:latin typeface="宋体" pitchFamily="2" charset="-122"/>
              </a:rPr>
              <a:t>第二编：所有权</a:t>
            </a:r>
            <a:endParaRPr sz="3200" b="1">
              <a:solidFill>
                <a:srgbClr val="3366CC"/>
              </a:solidFill>
              <a:latin typeface="宋体" pitchFamily="2" charset="-122"/>
            </a:endParaRPr>
          </a:p>
        </p:txBody>
      </p:sp>
      <p:sp>
        <p:nvSpPr>
          <p:cNvPr id="8197" name=""/>
          <p:cNvSpPr/>
          <p:nvPr/>
        </p:nvSpPr>
        <p:spPr>
          <a:xfrm>
            <a:off x="468312" y="1125538"/>
            <a:ext cx="8351838"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t>第四章：一般规定</a:t>
            </a:r>
            <a:endParaRPr sz="3200" b="1"/>
          </a:p>
        </p:txBody>
      </p:sp>
      <p:sp>
        <p:nvSpPr>
          <p:cNvPr id="8198" name="Date Placeholder 3"/>
          <p:cNvSpPr>
            <a:spLocks noGrp="1"/>
          </p:cNvSpPr>
          <p:nvPr>
            <p:ph type="dt" sz="half" idx="2"/>
          </p:nvPr>
        </p:nvSpPr>
        <p:spPr/>
        <p:txBody>
          <a:bodyPr/>
          <a:lstStyle/>
          <a:p>
            <a:pPr lvl="0"/>
            <a:endParaRPr sz="1400">
              <a:solidFill>
                <a:schemeClr val="tx2"/>
              </a:solidFill>
            </a:endParaRPr>
          </a:p>
        </p:txBody>
      </p:sp>
      <p:sp>
        <p:nvSpPr>
          <p:cNvPr id="8199" name="Footer Placeholder 4"/>
          <p:cNvSpPr>
            <a:spLocks noGrp="1"/>
          </p:cNvSpPr>
          <p:nvPr>
            <p:ph type="ftr" sz="quarter" idx="3"/>
          </p:nvPr>
        </p:nvSpPr>
        <p:spPr/>
        <p:txBody>
          <a:bodyPr/>
          <a:lstStyle/>
          <a:p>
            <a:pPr lvl="0" algn="ctr"/>
            <a:fld id="{612A72DF-D0DD-49B1-8997-7DDD48617195}" type="footer">
              <a:rPr sz="1400">
                <a:solidFill>
                  <a:schemeClr val="tx2"/>
                </a:solidFill>
              </a:rPr>
              <a:t/>
            </a:fld>
            <a:endParaRPr sz="1400">
              <a:solidFill>
                <a:schemeClr val="tx2"/>
              </a:solidFill>
            </a:endParaRPr>
          </a:p>
        </p:txBody>
      </p:sp>
      <p:sp>
        <p:nvSpPr>
          <p:cNvPr id="8200" name="TextBox 8199"/>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月16日第十届全国人民代表大会第五次会议通过共20页，您现在浏览的是第5页!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
          <p:cNvSpPr/>
          <p:nvPr>
            <p:ph type="body" idx="4294967295"/>
          </p:nvPr>
        </p:nvSpPr>
        <p:spPr>
          <a:xfrm>
            <a:off x="323850" y="1773238"/>
            <a:ext cx="8569325" cy="47513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rgbClr val="FFFF00"/>
              </a:buClr>
              <a:buSzPct val="80000"/>
              <a:buFont typeface="Wingdings" pitchFamily="2" charset="2"/>
              <a:buChar char="®"/>
              <a:defRPr kumimoji="1"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rgbClr val="CC0000"/>
              </a:buClr>
              <a:buSzPct val="70000"/>
              <a:buFont typeface="Wingdings" pitchFamily="2" charset="2"/>
              <a:buChar char="®"/>
              <a:defRPr kumimoji="1"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rgbClr val="009900"/>
              </a:buClr>
              <a:buSzPct val="60000"/>
              <a:buFont typeface="Wingdings" pitchFamily="2" charset="2"/>
              <a:buChar char="®"/>
              <a:defRPr kumimoji="1"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hlink"/>
              </a:buClr>
              <a:buSzPct val="60000"/>
              <a:buFont typeface="Wingdings" pitchFamily="2" charset="2"/>
              <a:buChar char="l"/>
              <a:defRPr kumimoji="1"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l"/>
              <a:defRPr kumimoji="1" lang="zh-CN" altLang="en-US" sz="2000" b="0" i="0" u="none" baseline="0">
                <a:solidFill>
                  <a:schemeClr val="tx1"/>
                </a:solidFill>
                <a:latin typeface="Arial" pitchFamily="34" charset="0"/>
                <a:ea typeface="宋体" pitchFamily="2" charset="-122"/>
              </a:defRPr>
            </a:lvl5pPr>
          </a:lstStyle>
          <a:p>
            <a:pPr lvl="0">
              <a:lnSpc>
                <a:spcPct val="80000"/>
              </a:lnSpc>
            </a:pPr>
            <a:r>
              <a:rPr sz="2800"/>
              <a:t>国家所有的财产受法律保护，禁止任何单位和个人侵占、哄抢、私分、截留、破坏 </a:t>
            </a:r>
            <a:endParaRPr sz="2800"/>
          </a:p>
          <a:p>
            <a:pPr lvl="0">
              <a:lnSpc>
                <a:spcPct val="80000"/>
              </a:lnSpc>
            </a:pPr>
            <a:r>
              <a:rPr sz="2800"/>
              <a:t>履行国有财产管理、监督职责的机构及其工作人员，应当依法加强对国有财产的管理、监督，促进国有财产保值增值，防止国有财产损失；滥用职权，玩忽职守，造成国有财产损失的，应当依法承担法律责任。</a:t>
            </a:r>
            <a:endParaRPr sz="2800"/>
          </a:p>
          <a:p>
            <a:pPr lvl="0">
              <a:lnSpc>
                <a:spcPct val="80000"/>
              </a:lnSpc>
            </a:pPr>
            <a:r>
              <a:rPr sz="2800"/>
              <a:t>违反国有财产管理规定，在企业改制、合并分立、关联交易等过程中，低价转让、合谋私分、擅自担保或者以其他方式造成国有财产损失的，应当依法承担法律责任。 </a:t>
            </a:r>
            <a:br>
              <a:rPr sz="2800"/>
            </a:br>
            <a:endParaRPr sz="2800"/>
          </a:p>
        </p:txBody>
      </p:sp>
      <p:sp>
        <p:nvSpPr>
          <p:cNvPr id="10243" name=""/>
          <p:cNvSpPr/>
          <p:nvPr/>
        </p:nvSpPr>
        <p:spPr>
          <a:xfrm>
            <a:off x="1219200" y="258762"/>
            <a:ext cx="5729288"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solidFill>
                  <a:srgbClr val="3366CC"/>
                </a:solidFill>
                <a:latin typeface="宋体" pitchFamily="2" charset="-122"/>
              </a:rPr>
              <a:t>第二编：所有权</a:t>
            </a:r>
            <a:endParaRPr sz="3200" b="1">
              <a:solidFill>
                <a:srgbClr val="3366CC"/>
              </a:solidFill>
              <a:latin typeface="宋体" pitchFamily="2" charset="-122"/>
            </a:endParaRPr>
          </a:p>
        </p:txBody>
      </p:sp>
      <p:sp>
        <p:nvSpPr>
          <p:cNvPr id="10244" name=""/>
          <p:cNvSpPr/>
          <p:nvPr/>
        </p:nvSpPr>
        <p:spPr>
          <a:xfrm>
            <a:off x="179388" y="1052512"/>
            <a:ext cx="8964612"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t>第五章：国家所有权和集体所有权、私人所有权</a:t>
            </a:r>
            <a:endParaRPr sz="3200" b="1"/>
          </a:p>
        </p:txBody>
      </p:sp>
      <p:sp>
        <p:nvSpPr>
          <p:cNvPr id="10245" name="Date Placeholder 3"/>
          <p:cNvSpPr>
            <a:spLocks noGrp="1"/>
          </p:cNvSpPr>
          <p:nvPr>
            <p:ph type="dt" sz="half" idx="2"/>
          </p:nvPr>
        </p:nvSpPr>
        <p:spPr/>
        <p:txBody>
          <a:bodyPr/>
          <a:lstStyle/>
          <a:p>
            <a:pPr lvl="0"/>
            <a:endParaRPr sz="1400">
              <a:solidFill>
                <a:schemeClr val="tx2"/>
              </a:solidFill>
            </a:endParaRPr>
          </a:p>
        </p:txBody>
      </p:sp>
      <p:sp>
        <p:nvSpPr>
          <p:cNvPr id="10246" name="Footer Placeholder 4"/>
          <p:cNvSpPr>
            <a:spLocks noGrp="1"/>
          </p:cNvSpPr>
          <p:nvPr>
            <p:ph type="ftr" sz="quarter" idx="3"/>
          </p:nvPr>
        </p:nvSpPr>
        <p:spPr/>
        <p:txBody>
          <a:bodyPr/>
          <a:lstStyle/>
          <a:p>
            <a:pPr lvl="0" algn="ctr"/>
            <a:fld id="{0353DE7D-8070-4EA9-B6D3-29802404A392}" type="footer">
              <a:rPr sz="1400">
                <a:solidFill>
                  <a:schemeClr val="tx2"/>
                </a:solidFill>
              </a:rPr>
              <a:t/>
            </a:fld>
            <a:endParaRPr sz="1400">
              <a:solidFill>
                <a:schemeClr val="tx2"/>
              </a:solidFill>
            </a:endParaRPr>
          </a:p>
        </p:txBody>
      </p:sp>
      <p:sp>
        <p:nvSpPr>
          <p:cNvPr id="10247" name="TextBox 10246"/>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月16日第十届全国人民代表大会第五次会议通过共20页，您现在浏览的是第6页!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
          <p:cNvSpPr/>
          <p:nvPr>
            <p:ph type="body" idx="4294967295"/>
          </p:nvPr>
        </p:nvSpPr>
        <p:spPr>
          <a:xfrm>
            <a:off x="323850" y="1773238"/>
            <a:ext cx="8569325" cy="47513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rgbClr val="FFFF00"/>
              </a:buClr>
              <a:buSzPct val="80000"/>
              <a:buFont typeface="Wingdings" pitchFamily="2" charset="2"/>
              <a:buChar char="®"/>
              <a:defRPr kumimoji="1"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rgbClr val="CC0000"/>
              </a:buClr>
              <a:buSzPct val="70000"/>
              <a:buFont typeface="Wingdings" pitchFamily="2" charset="2"/>
              <a:buChar char="®"/>
              <a:defRPr kumimoji="1"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rgbClr val="009900"/>
              </a:buClr>
              <a:buSzPct val="60000"/>
              <a:buFont typeface="Wingdings" pitchFamily="2" charset="2"/>
              <a:buChar char="®"/>
              <a:defRPr kumimoji="1"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hlink"/>
              </a:buClr>
              <a:buSzPct val="60000"/>
              <a:buFont typeface="Wingdings" pitchFamily="2" charset="2"/>
              <a:buChar char="l"/>
              <a:defRPr kumimoji="1"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l"/>
              <a:defRPr kumimoji="1" lang="zh-CN" altLang="en-US" sz="2000" b="0" i="0" u="none" baseline="0">
                <a:solidFill>
                  <a:schemeClr val="tx1"/>
                </a:solidFill>
                <a:latin typeface="Arial" pitchFamily="34" charset="0"/>
                <a:ea typeface="宋体" pitchFamily="2" charset="-122"/>
              </a:defRPr>
            </a:lvl5pPr>
          </a:lstStyle>
          <a:p>
            <a:pPr lvl="0">
              <a:lnSpc>
                <a:spcPct val="80000"/>
              </a:lnSpc>
            </a:pPr>
            <a:r>
              <a:rPr sz="2800"/>
              <a:t>业主对建筑物内的住宅、经营性用房等专有部分享有所有权，对专有部分以外的共有部分享有共有和共同管理的权利。</a:t>
            </a:r>
            <a:endParaRPr sz="2800"/>
          </a:p>
          <a:p>
            <a:pPr lvl="0">
              <a:lnSpc>
                <a:spcPct val="80000"/>
              </a:lnSpc>
            </a:pPr>
            <a:endParaRPr sz="2800"/>
          </a:p>
          <a:p>
            <a:pPr lvl="0">
              <a:lnSpc>
                <a:spcPct val="80000"/>
              </a:lnSpc>
            </a:pPr>
            <a:r>
              <a:rPr sz="2800"/>
              <a:t>业主对其建筑物专有部分享有占有、使用、收益和处分的权利。业主行使权利不得危及建筑物的安全，不得损害其他业主的合法权益。 </a:t>
            </a:r>
            <a:endParaRPr sz="2800"/>
          </a:p>
          <a:p>
            <a:pPr lvl="0">
              <a:lnSpc>
                <a:spcPct val="80000"/>
              </a:lnSpc>
              <a:buNone/>
            </a:pPr>
            <a:endParaRPr sz="2800"/>
          </a:p>
          <a:p>
            <a:pPr lvl="0">
              <a:lnSpc>
                <a:spcPct val="80000"/>
              </a:lnSpc>
            </a:pPr>
            <a:r>
              <a:rPr sz="2800"/>
              <a:t>业主对建筑物专有部分以外的共有部分，享有权利，承担义务；不得以放弃权利不履行义务 。业主转让建筑物内的住宅、经营性用房，其对共有部分享有的共有和共同管理的权利一并转让。 </a:t>
            </a:r>
            <a:endParaRPr sz="2800"/>
          </a:p>
        </p:txBody>
      </p:sp>
      <p:sp>
        <p:nvSpPr>
          <p:cNvPr id="14339" name=""/>
          <p:cNvSpPr/>
          <p:nvPr/>
        </p:nvSpPr>
        <p:spPr>
          <a:xfrm>
            <a:off x="1219200" y="258762"/>
            <a:ext cx="5729288"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solidFill>
                  <a:srgbClr val="3366CC"/>
                </a:solidFill>
                <a:latin typeface="宋体" pitchFamily="2" charset="-122"/>
              </a:rPr>
              <a:t>第二编：所有权</a:t>
            </a:r>
            <a:endParaRPr sz="3200" b="1">
              <a:solidFill>
                <a:srgbClr val="3366CC"/>
              </a:solidFill>
              <a:latin typeface="宋体" pitchFamily="2" charset="-122"/>
            </a:endParaRPr>
          </a:p>
        </p:txBody>
      </p:sp>
      <p:sp>
        <p:nvSpPr>
          <p:cNvPr id="14340" name=""/>
          <p:cNvSpPr/>
          <p:nvPr/>
        </p:nvSpPr>
        <p:spPr>
          <a:xfrm>
            <a:off x="179388" y="1052512"/>
            <a:ext cx="8964612"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t>第六章：业主的建筑物区分所有权</a:t>
            </a:r>
            <a:endParaRPr sz="3200" b="1"/>
          </a:p>
        </p:txBody>
      </p:sp>
      <p:sp>
        <p:nvSpPr>
          <p:cNvPr id="14341" name="Date Placeholder 3"/>
          <p:cNvSpPr>
            <a:spLocks noGrp="1"/>
          </p:cNvSpPr>
          <p:nvPr>
            <p:ph type="dt" sz="half" idx="2"/>
          </p:nvPr>
        </p:nvSpPr>
        <p:spPr/>
        <p:txBody>
          <a:bodyPr/>
          <a:lstStyle/>
          <a:p>
            <a:pPr lvl="0"/>
            <a:endParaRPr sz="1400">
              <a:solidFill>
                <a:schemeClr val="tx2"/>
              </a:solidFill>
            </a:endParaRPr>
          </a:p>
        </p:txBody>
      </p:sp>
      <p:sp>
        <p:nvSpPr>
          <p:cNvPr id="14342" name="Footer Placeholder 4"/>
          <p:cNvSpPr>
            <a:spLocks noGrp="1"/>
          </p:cNvSpPr>
          <p:nvPr>
            <p:ph type="ftr" sz="quarter" idx="3"/>
          </p:nvPr>
        </p:nvSpPr>
        <p:spPr/>
        <p:txBody>
          <a:bodyPr/>
          <a:lstStyle/>
          <a:p>
            <a:pPr lvl="0" algn="ctr"/>
            <a:fld id="{C7ECB3F6-C52F-4717-A404-E1BC5E8FD4F1}" type="footer">
              <a:rPr sz="1400">
                <a:solidFill>
                  <a:schemeClr val="tx2"/>
                </a:solidFill>
              </a:rPr>
              <a:t/>
            </a:fld>
            <a:endParaRPr sz="1400">
              <a:solidFill>
                <a:schemeClr val="tx2"/>
              </a:solidFill>
            </a:endParaRPr>
          </a:p>
        </p:txBody>
      </p:sp>
      <p:sp>
        <p:nvSpPr>
          <p:cNvPr id="14343" name="TextBox 14342"/>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月16日第十届全国人民代表大会第五次会议通过共20页，您现在浏览的是第7页!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
          <p:cNvSpPr/>
          <p:nvPr>
            <p:ph type="body" idx="4294967295"/>
          </p:nvPr>
        </p:nvSpPr>
        <p:spPr>
          <a:xfrm>
            <a:off x="323850" y="1773238"/>
            <a:ext cx="8569325" cy="47513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rgbClr val="FFFF00"/>
              </a:buClr>
              <a:buSzPct val="80000"/>
              <a:buFont typeface="Wingdings" pitchFamily="2" charset="2"/>
              <a:buChar char="®"/>
              <a:defRPr kumimoji="1"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rgbClr val="CC0000"/>
              </a:buClr>
              <a:buSzPct val="70000"/>
              <a:buFont typeface="Wingdings" pitchFamily="2" charset="2"/>
              <a:buChar char="®"/>
              <a:defRPr kumimoji="1"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rgbClr val="009900"/>
              </a:buClr>
              <a:buSzPct val="60000"/>
              <a:buFont typeface="Wingdings" pitchFamily="2" charset="2"/>
              <a:buChar char="®"/>
              <a:defRPr kumimoji="1"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hlink"/>
              </a:buClr>
              <a:buSzPct val="60000"/>
              <a:buFont typeface="Wingdings" pitchFamily="2" charset="2"/>
              <a:buChar char="l"/>
              <a:defRPr kumimoji="1"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l"/>
              <a:defRPr kumimoji="1" lang="zh-CN" altLang="en-US" sz="2000" b="0" i="0" u="none" baseline="0">
                <a:solidFill>
                  <a:schemeClr val="tx1"/>
                </a:solidFill>
                <a:latin typeface="Arial" pitchFamily="34" charset="0"/>
                <a:ea typeface="宋体" pitchFamily="2" charset="-122"/>
              </a:defRPr>
            </a:lvl5pPr>
          </a:lstStyle>
          <a:p>
            <a:pPr lvl="0">
              <a:lnSpc>
                <a:spcPct val="80000"/>
              </a:lnSpc>
            </a:pPr>
            <a:r>
              <a:rPr sz="2400"/>
              <a:t>业主可以设立业主大会，选举业主委员会 </a:t>
            </a:r>
            <a:endParaRPr sz="2400"/>
          </a:p>
          <a:p>
            <a:pPr lvl="0">
              <a:lnSpc>
                <a:spcPct val="80000"/>
              </a:lnSpc>
            </a:pPr>
            <a:r>
              <a:rPr sz="2400"/>
              <a:t>下列事项由业主共同决定：</a:t>
            </a:r>
            <a:br>
              <a:rPr sz="2400"/>
            </a:br>
            <a:r>
              <a:rPr sz="2400"/>
              <a:t>　　（一）制定和修改业主大会议事规则；</a:t>
            </a:r>
            <a:br>
              <a:rPr sz="2400"/>
            </a:br>
            <a:r>
              <a:rPr sz="2400"/>
              <a:t>　　（二）制定和修改建筑物及其附属设施的管理规约；</a:t>
            </a:r>
            <a:br>
              <a:rPr sz="2400"/>
            </a:br>
            <a:r>
              <a:rPr sz="2400"/>
              <a:t>　　（三）选举业主委员会或者更换业主委员会成员；</a:t>
            </a:r>
            <a:br>
              <a:rPr sz="2400"/>
            </a:br>
            <a:r>
              <a:rPr sz="2400"/>
              <a:t>　　（四）选聘和解聘物业服务企业或者其他管理人；</a:t>
            </a:r>
            <a:br>
              <a:rPr sz="2400"/>
            </a:br>
            <a:r>
              <a:rPr sz="2400"/>
              <a:t>　　（五）筹集和使用建筑物及其附属设施的维修资金；</a:t>
            </a:r>
            <a:br>
              <a:rPr sz="2400"/>
            </a:br>
            <a:r>
              <a:rPr sz="2400"/>
              <a:t>　　（六）改建、重建建筑物及其附属设施；</a:t>
            </a:r>
            <a:br>
              <a:rPr sz="2400"/>
            </a:br>
            <a:r>
              <a:rPr sz="2400"/>
              <a:t>　　（七）有关共有和共同管理权利的其他重大事项。</a:t>
            </a:r>
            <a:br>
              <a:rPr sz="2400"/>
            </a:br>
            <a:r>
              <a:rPr sz="2400"/>
              <a:t>决定前款第五项和第六项规定的事项，应当经专有部分占建筑物总面积三分之二以上的业主且占总人数三分之二以上的业主同意。</a:t>
            </a:r>
            <a:endParaRPr sz="2400"/>
          </a:p>
          <a:p>
            <a:pPr lvl="0">
              <a:lnSpc>
                <a:spcPct val="80000"/>
              </a:lnSpc>
              <a:buNone/>
            </a:pPr>
            <a:r>
              <a:rPr sz="2400"/>
              <a:t>	决定前款其他事项，应当经专有部分占建筑物总面积过半数的业主且占总人数过半数的业主同意。 　　</a:t>
            </a:r>
            <a:endParaRPr sz="2400"/>
          </a:p>
        </p:txBody>
      </p:sp>
      <p:sp>
        <p:nvSpPr>
          <p:cNvPr id="17411" name=""/>
          <p:cNvSpPr/>
          <p:nvPr/>
        </p:nvSpPr>
        <p:spPr>
          <a:xfrm>
            <a:off x="1219200" y="258762"/>
            <a:ext cx="5729288"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solidFill>
                  <a:srgbClr val="3366CC"/>
                </a:solidFill>
                <a:latin typeface="宋体" pitchFamily="2" charset="-122"/>
              </a:rPr>
              <a:t>第二编：所有权</a:t>
            </a:r>
            <a:endParaRPr sz="3200" b="1">
              <a:solidFill>
                <a:srgbClr val="3366CC"/>
              </a:solidFill>
              <a:latin typeface="宋体" pitchFamily="2" charset="-122"/>
            </a:endParaRPr>
          </a:p>
        </p:txBody>
      </p:sp>
      <p:sp>
        <p:nvSpPr>
          <p:cNvPr id="17412" name=""/>
          <p:cNvSpPr/>
          <p:nvPr/>
        </p:nvSpPr>
        <p:spPr>
          <a:xfrm>
            <a:off x="179388" y="1052512"/>
            <a:ext cx="8964612"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t>第六章：业主的建筑物区分所有权</a:t>
            </a:r>
            <a:endParaRPr sz="3200" b="1"/>
          </a:p>
        </p:txBody>
      </p:sp>
      <p:sp>
        <p:nvSpPr>
          <p:cNvPr id="17413" name="Date Placeholder 3"/>
          <p:cNvSpPr>
            <a:spLocks noGrp="1"/>
          </p:cNvSpPr>
          <p:nvPr>
            <p:ph type="dt" sz="half" idx="2"/>
          </p:nvPr>
        </p:nvSpPr>
        <p:spPr/>
        <p:txBody>
          <a:bodyPr/>
          <a:lstStyle/>
          <a:p>
            <a:pPr lvl="0"/>
            <a:endParaRPr sz="1400">
              <a:solidFill>
                <a:schemeClr val="tx2"/>
              </a:solidFill>
            </a:endParaRPr>
          </a:p>
        </p:txBody>
      </p:sp>
      <p:sp>
        <p:nvSpPr>
          <p:cNvPr id="17414" name="Footer Placeholder 4"/>
          <p:cNvSpPr>
            <a:spLocks noGrp="1"/>
          </p:cNvSpPr>
          <p:nvPr>
            <p:ph type="ftr" sz="quarter" idx="3"/>
          </p:nvPr>
        </p:nvSpPr>
        <p:spPr/>
        <p:txBody>
          <a:bodyPr/>
          <a:lstStyle/>
          <a:p>
            <a:pPr lvl="0" algn="ctr"/>
            <a:fld id="{235EEAEC-CACB-40F6-8FDE-60D30683594E}" type="footer">
              <a:rPr sz="1400">
                <a:solidFill>
                  <a:schemeClr val="tx2"/>
                </a:solidFill>
              </a:rPr>
              <a:t/>
            </a:fld>
            <a:endParaRPr sz="1400">
              <a:solidFill>
                <a:schemeClr val="tx2"/>
              </a:solidFill>
            </a:endParaRPr>
          </a:p>
        </p:txBody>
      </p:sp>
      <p:sp>
        <p:nvSpPr>
          <p:cNvPr id="17415" name="TextBox 17414"/>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月16日第十届全国人民代表大会第五次会议通过共20页，您现在浏览的是第8页!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
          <p:cNvSpPr/>
          <p:nvPr>
            <p:ph type="body" idx="4294967295"/>
          </p:nvPr>
        </p:nvSpPr>
        <p:spPr>
          <a:xfrm>
            <a:off x="179388" y="1628775"/>
            <a:ext cx="8964612" cy="52292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rgbClr val="FFFF00"/>
              </a:buClr>
              <a:buSzPct val="80000"/>
              <a:buFont typeface="Wingdings" pitchFamily="2" charset="2"/>
              <a:buChar char="®"/>
              <a:defRPr kumimoji="1"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rgbClr val="CC0000"/>
              </a:buClr>
              <a:buSzPct val="70000"/>
              <a:buFont typeface="Wingdings" pitchFamily="2" charset="2"/>
              <a:buChar char="®"/>
              <a:defRPr kumimoji="1"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rgbClr val="009900"/>
              </a:buClr>
              <a:buSzPct val="60000"/>
              <a:buFont typeface="Wingdings" pitchFamily="2" charset="2"/>
              <a:buChar char="®"/>
              <a:defRPr kumimoji="1"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hlink"/>
              </a:buClr>
              <a:buSzPct val="60000"/>
              <a:buFont typeface="Wingdings" pitchFamily="2" charset="2"/>
              <a:buChar char="l"/>
              <a:defRPr kumimoji="1"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l"/>
              <a:defRPr kumimoji="1" lang="zh-CN" altLang="en-US" sz="2000" b="0" i="0" u="none" baseline="0">
                <a:solidFill>
                  <a:schemeClr val="tx1"/>
                </a:solidFill>
                <a:latin typeface="Arial" pitchFamily="34" charset="0"/>
                <a:ea typeface="宋体" pitchFamily="2" charset="-122"/>
              </a:defRPr>
            </a:lvl5pPr>
          </a:lstStyle>
          <a:p>
            <a:pPr lvl="0">
              <a:lnSpc>
                <a:spcPct val="80000"/>
              </a:lnSpc>
            </a:pPr>
            <a:r>
              <a:rPr sz="2400"/>
              <a:t>不动产的相邻权利人应当按照有利生产、方便生活、团结互助、公平合理的原则，正确处理相邻关系。 　</a:t>
            </a:r>
            <a:endParaRPr sz="2400"/>
          </a:p>
          <a:p>
            <a:pPr lvl="0">
              <a:lnSpc>
                <a:spcPct val="80000"/>
              </a:lnSpc>
            </a:pPr>
            <a:r>
              <a:rPr sz="2400"/>
              <a:t>法律、法规对处理相邻关系有规定的，依照其规定；法律、法规没有规定的，可以按照当地习惯。</a:t>
            </a:r>
            <a:endParaRPr sz="2400"/>
          </a:p>
          <a:p>
            <a:pPr lvl="0">
              <a:lnSpc>
                <a:spcPct val="80000"/>
              </a:lnSpc>
            </a:pPr>
            <a:r>
              <a:rPr sz="2400"/>
              <a:t>不动产权利人应当为相邻权利人用水、排水、通行、因建造、修缮建筑物以及铺设电线、电缆、水管、暖气和燃气管线等必须利用相邻土地、建筑物的，该土地、建筑物的权利人应当提供必要的便利。</a:t>
            </a:r>
            <a:endParaRPr sz="2400"/>
          </a:p>
          <a:p>
            <a:pPr lvl="0">
              <a:lnSpc>
                <a:spcPct val="80000"/>
              </a:lnSpc>
            </a:pPr>
            <a:r>
              <a:rPr sz="2400"/>
              <a:t>不动产权利人挖掘土地、建造建筑物、铺设管线以及安装设备等，不得危及相邻不动产的安全。 　　</a:t>
            </a:r>
            <a:endParaRPr sz="2400"/>
          </a:p>
          <a:p>
            <a:pPr lvl="0">
              <a:lnSpc>
                <a:spcPct val="80000"/>
              </a:lnSpc>
            </a:pPr>
            <a:r>
              <a:rPr sz="2400"/>
              <a:t>不动产权利人因用水、排水、通行、铺设管线等利用相邻不动产的，应当尽量避免对相邻的不动产权利人造成损害；造成损害的，应当给予赔偿。</a:t>
            </a:r>
            <a:endParaRPr sz="2400"/>
          </a:p>
          <a:p>
            <a:pPr lvl="0">
              <a:lnSpc>
                <a:spcPct val="80000"/>
              </a:lnSpc>
            </a:pPr>
            <a:r>
              <a:rPr sz="2400"/>
              <a:t>建造建筑物，不得违反国家有关工程建设标准，妨碍相邻建筑物的通风、采光和日照。（沪：冬至日满窗有效日照连续1小时）     　 </a:t>
            </a:r>
            <a:endParaRPr sz="2400"/>
          </a:p>
        </p:txBody>
      </p:sp>
      <p:sp>
        <p:nvSpPr>
          <p:cNvPr id="19459" name=""/>
          <p:cNvSpPr/>
          <p:nvPr/>
        </p:nvSpPr>
        <p:spPr>
          <a:xfrm>
            <a:off x="1219200" y="258762"/>
            <a:ext cx="5729288"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solidFill>
                  <a:srgbClr val="3366CC"/>
                </a:solidFill>
                <a:latin typeface="宋体" pitchFamily="2" charset="-122"/>
              </a:rPr>
              <a:t>第二编：所有权</a:t>
            </a:r>
            <a:endParaRPr sz="3200" b="1">
              <a:solidFill>
                <a:srgbClr val="3366CC"/>
              </a:solidFill>
              <a:latin typeface="宋体" pitchFamily="2" charset="-122"/>
            </a:endParaRPr>
          </a:p>
        </p:txBody>
      </p:sp>
      <p:sp>
        <p:nvSpPr>
          <p:cNvPr id="19460" name=""/>
          <p:cNvSpPr/>
          <p:nvPr/>
        </p:nvSpPr>
        <p:spPr>
          <a:xfrm>
            <a:off x="179388" y="1052512"/>
            <a:ext cx="8964612"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t>第七章：相邻关系</a:t>
            </a:r>
            <a:endParaRPr sz="3200" b="1"/>
          </a:p>
        </p:txBody>
      </p:sp>
      <p:sp>
        <p:nvSpPr>
          <p:cNvPr id="19461" name="Date Placeholder 3"/>
          <p:cNvSpPr>
            <a:spLocks noGrp="1"/>
          </p:cNvSpPr>
          <p:nvPr>
            <p:ph type="dt" sz="half" idx="2"/>
          </p:nvPr>
        </p:nvSpPr>
        <p:spPr/>
        <p:txBody>
          <a:bodyPr/>
          <a:lstStyle/>
          <a:p>
            <a:pPr lvl="0"/>
            <a:endParaRPr sz="1400">
              <a:solidFill>
                <a:schemeClr val="tx2"/>
              </a:solidFill>
            </a:endParaRPr>
          </a:p>
        </p:txBody>
      </p:sp>
      <p:sp>
        <p:nvSpPr>
          <p:cNvPr id="19462" name="Footer Placeholder 4"/>
          <p:cNvSpPr>
            <a:spLocks noGrp="1"/>
          </p:cNvSpPr>
          <p:nvPr>
            <p:ph type="ftr" sz="quarter" idx="3"/>
          </p:nvPr>
        </p:nvSpPr>
        <p:spPr/>
        <p:txBody>
          <a:bodyPr/>
          <a:lstStyle/>
          <a:p>
            <a:pPr lvl="0" algn="ctr"/>
            <a:fld id="{C02E1B82-FD24-4860-ACCD-6388E36B79D8}" type="footer">
              <a:rPr sz="1400">
                <a:solidFill>
                  <a:schemeClr val="tx2"/>
                </a:solidFill>
              </a:rPr>
              <a:t/>
            </a:fld>
            <a:endParaRPr sz="1400">
              <a:solidFill>
                <a:schemeClr val="tx2"/>
              </a:solidFill>
            </a:endParaRPr>
          </a:p>
        </p:txBody>
      </p:sp>
      <p:sp>
        <p:nvSpPr>
          <p:cNvPr id="19463" name="TextBox 19462"/>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月16日第十届全国人民代表大会第五次会议通过共20页，您现在浏览的是第9页!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
          <p:cNvSpPr/>
          <p:nvPr>
            <p:ph type="body" idx="4294967295"/>
          </p:nvPr>
        </p:nvSpPr>
        <p:spPr>
          <a:xfrm>
            <a:off x="0" y="1773238"/>
            <a:ext cx="9324975" cy="47513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rgbClr val="FFFF00"/>
              </a:buClr>
              <a:buSzPct val="80000"/>
              <a:buFont typeface="Wingdings" pitchFamily="2" charset="2"/>
              <a:buChar char="®"/>
              <a:defRPr kumimoji="1"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
                <a:srgbClr val="CC0000"/>
              </a:buClr>
              <a:buSzPct val="70000"/>
              <a:buFont typeface="Wingdings" pitchFamily="2" charset="2"/>
              <a:buChar char="®"/>
              <a:defRPr kumimoji="1"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
                <a:srgbClr val="009900"/>
              </a:buClr>
              <a:buSzPct val="60000"/>
              <a:buFont typeface="Wingdings" pitchFamily="2" charset="2"/>
              <a:buChar char="®"/>
              <a:defRPr kumimoji="1"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
                <a:schemeClr val="hlink"/>
              </a:buClr>
              <a:buSzPct val="60000"/>
              <a:buFont typeface="Wingdings" pitchFamily="2" charset="2"/>
              <a:buChar char="l"/>
              <a:defRPr kumimoji="1"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
                <a:schemeClr val="accent2"/>
              </a:buClr>
              <a:buSzPct val="55000"/>
              <a:buFont typeface="Wingdings" pitchFamily="2" charset="2"/>
              <a:buChar char="l"/>
              <a:defRPr kumimoji="1" lang="zh-CN" altLang="en-US" sz="2000" b="0" i="0" u="none" baseline="0">
                <a:solidFill>
                  <a:schemeClr val="tx1"/>
                </a:solidFill>
                <a:latin typeface="Arial" pitchFamily="34" charset="0"/>
                <a:ea typeface="宋体" pitchFamily="2" charset="-122"/>
              </a:defRPr>
            </a:lvl5pPr>
          </a:lstStyle>
          <a:p>
            <a:pPr lvl="0">
              <a:lnSpc>
                <a:spcPct val="80000"/>
              </a:lnSpc>
            </a:pPr>
            <a:r>
              <a:rPr sz="2800"/>
              <a:t>建设用地使用权人依法对国家所有的土地享有占有、使用和收益的权利，有权利用该土地建造建筑物、构筑物及其附属设施。建设用地使用权可以在土地的地表、地上或者地下分别设立。新设立的建设用地使用权，不得损害已设立的用益物权 </a:t>
            </a:r>
            <a:endParaRPr sz="2800"/>
          </a:p>
          <a:p>
            <a:pPr lvl="0">
              <a:lnSpc>
                <a:spcPct val="80000"/>
              </a:lnSpc>
            </a:pPr>
            <a:endParaRPr sz="2800"/>
          </a:p>
          <a:p>
            <a:pPr lvl="0">
              <a:lnSpc>
                <a:spcPct val="80000"/>
              </a:lnSpc>
            </a:pPr>
            <a:r>
              <a:rPr sz="2800"/>
              <a:t>设立建设用地使用权，可以采取出让或者划拨等方式。</a:t>
            </a:r>
            <a:br>
              <a:rPr sz="2800"/>
            </a:br>
            <a:r>
              <a:rPr sz="2800"/>
              <a:t>　　工业、商业、旅游、娱乐和商品住宅等经营性用地以及同一土地有两个以上意向用地者的，应当采取招标、拍卖等公开竞价的方式出让。</a:t>
            </a:r>
            <a:endParaRPr sz="2800"/>
          </a:p>
          <a:p>
            <a:pPr lvl="0">
              <a:lnSpc>
                <a:spcPct val="80000"/>
              </a:lnSpc>
              <a:buNone/>
            </a:pPr>
            <a:r>
              <a:rPr sz="2800"/>
              <a:t>　　严格限制以划拨方式设立建设用地使用权。采取划拨方式的，应当遵守法律、行政法规关于土地用途的规定。 </a:t>
            </a:r>
            <a:endParaRPr sz="2800"/>
          </a:p>
        </p:txBody>
      </p:sp>
      <p:sp>
        <p:nvSpPr>
          <p:cNvPr id="29699" name=""/>
          <p:cNvSpPr/>
          <p:nvPr/>
        </p:nvSpPr>
        <p:spPr>
          <a:xfrm>
            <a:off x="1219200" y="258762"/>
            <a:ext cx="5729288"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solidFill>
                  <a:srgbClr val="3366CC"/>
                </a:solidFill>
                <a:latin typeface="宋体" pitchFamily="2" charset="-122"/>
              </a:rPr>
              <a:t>第三编：用益物权</a:t>
            </a:r>
            <a:endParaRPr sz="3200" b="1">
              <a:solidFill>
                <a:srgbClr val="3366CC"/>
              </a:solidFill>
              <a:latin typeface="宋体" pitchFamily="2" charset="-122"/>
            </a:endParaRPr>
          </a:p>
        </p:txBody>
      </p:sp>
      <p:sp>
        <p:nvSpPr>
          <p:cNvPr id="29700" name=""/>
          <p:cNvSpPr/>
          <p:nvPr/>
        </p:nvSpPr>
        <p:spPr>
          <a:xfrm>
            <a:off x="179388" y="1052512"/>
            <a:ext cx="8964612" cy="579438"/>
          </a:xfrm>
          <a:prstGeom prst="rect">
            <a:avLst/>
          </a:prstGeom>
          <a:noFill/>
          <a:ln>
            <a:noFill/>
            <a:miter lim="800000"/>
          </a:ln>
        </p:spPr>
        <p:txBody>
          <a:bodyPr>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200" b="1"/>
              <a:t>第十二章：建设用地使用权</a:t>
            </a:r>
            <a:endParaRPr sz="3200" b="1"/>
          </a:p>
        </p:txBody>
      </p:sp>
      <p:sp>
        <p:nvSpPr>
          <p:cNvPr id="29701" name="Date Placeholder 3"/>
          <p:cNvSpPr>
            <a:spLocks noGrp="1"/>
          </p:cNvSpPr>
          <p:nvPr>
            <p:ph type="dt" sz="half" idx="2"/>
          </p:nvPr>
        </p:nvSpPr>
        <p:spPr/>
        <p:txBody>
          <a:bodyPr/>
          <a:lstStyle/>
          <a:p>
            <a:pPr lvl="0"/>
            <a:endParaRPr sz="1400">
              <a:solidFill>
                <a:schemeClr val="tx2"/>
              </a:solidFill>
            </a:endParaRPr>
          </a:p>
        </p:txBody>
      </p:sp>
      <p:sp>
        <p:nvSpPr>
          <p:cNvPr id="29702" name="Footer Placeholder 4"/>
          <p:cNvSpPr>
            <a:spLocks noGrp="1"/>
          </p:cNvSpPr>
          <p:nvPr>
            <p:ph type="ftr" sz="quarter" idx="3"/>
          </p:nvPr>
        </p:nvSpPr>
        <p:spPr/>
        <p:txBody>
          <a:bodyPr/>
          <a:lstStyle/>
          <a:p>
            <a:pPr lvl="0" algn="ctr"/>
            <a:fld id="{7E5770FC-F1AE-4E1D-91EF-9EECB40DB3E7}" type="footer">
              <a:rPr sz="1400">
                <a:solidFill>
                  <a:schemeClr val="tx2"/>
                </a:solidFill>
              </a:rPr>
              <a:t/>
            </a:fld>
            <a:endParaRPr sz="1400">
              <a:solidFill>
                <a:schemeClr val="tx2"/>
              </a:solidFill>
            </a:endParaRPr>
          </a:p>
        </p:txBody>
      </p:sp>
      <p:sp>
        <p:nvSpPr>
          <p:cNvPr id="29703" name="TextBox 29702"/>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Arial Narrow" pitchFamily="34" charset="0"/>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月16日第十届全国人民代表大会第五次会议通过共20页，您现在浏览的是第10页!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https://d.book118.com/647051066141006033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Factory">
  <a:themeElements>
    <a:clrScheme name="">
      <a:dk1>
        <a:srgbClr val="00007A"/>
      </a:dk1>
      <a:lt1>
        <a:srgbClr val="EAEAEA"/>
      </a:lt1>
      <a:dk2>
        <a:srgbClr val="000054"/>
      </a:dk2>
      <a:lt2>
        <a:srgbClr val="EBD189"/>
      </a:lt2>
      <a:accent1>
        <a:srgbClr val="FCAB40"/>
      </a:accent1>
      <a:accent2>
        <a:srgbClr val="555BAD"/>
      </a:accent2>
      <a:accent3>
        <a:srgbClr val="9BBB59"/>
      </a:accent3>
      <a:accent4>
        <a:srgbClr val="8064A2"/>
      </a:accent4>
      <a:accent5>
        <a:srgbClr val="4BACC6"/>
      </a:accent5>
      <a:accent6>
        <a:srgbClr val="F79646"/>
      </a:accent6>
      <a:hlink>
        <a:srgbClr val="B97C01"/>
      </a:hlink>
      <a:folHlink>
        <a:srgbClr val="CCFF33"/>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7A"/>
        </a:dk1>
        <a:lt1>
          <a:srgbClr val="EAEAEA"/>
        </a:lt1>
        <a:dk2>
          <a:srgbClr val="000054"/>
        </a:dk2>
        <a:lt2>
          <a:srgbClr val="EBD189"/>
        </a:lt2>
        <a:accent1>
          <a:srgbClr val="FCAB40"/>
        </a:accent1>
        <a:accent2>
          <a:srgbClr val="555BAD"/>
        </a:accent2>
        <a:accent3>
          <a:srgbClr val="9BBB59"/>
        </a:accent3>
        <a:accent4>
          <a:srgbClr val="8064A2"/>
        </a:accent4>
        <a:accent5>
          <a:srgbClr val="4BACC6"/>
        </a:accent5>
        <a:accent6>
          <a:srgbClr val="F79646"/>
        </a:accent6>
        <a:hlink>
          <a:srgbClr val="B97C01"/>
        </a:hlink>
        <a:folHlink>
          <a:srgbClr val="CCFF33"/>
        </a:folHlink>
      </a:clrScheme>
    </a:extraClrScheme>
    <a:extraClrScheme>
      <a:clrScheme name="">
        <a:dk1>
          <a:srgbClr val="FFFFCC"/>
        </a:dk1>
        <a:lt1>
          <a:srgbClr val="000000"/>
        </a:lt1>
        <a:dk2>
          <a:srgbClr val="EDE1AF"/>
        </a:dk2>
        <a:lt2>
          <a:srgbClr val="993300"/>
        </a:lt2>
        <a:accent1>
          <a:srgbClr val="CAC0E2"/>
        </a:accent1>
        <a:accent2>
          <a:srgbClr val="DFC977"/>
        </a:accent2>
        <a:accent3>
          <a:srgbClr val="9BBB59"/>
        </a:accent3>
        <a:accent4>
          <a:srgbClr val="8064A2"/>
        </a:accent4>
        <a:accent5>
          <a:srgbClr val="4BACC6"/>
        </a:accent5>
        <a:accent6>
          <a:srgbClr val="F79646"/>
        </a:accent6>
        <a:hlink>
          <a:srgbClr val="660033"/>
        </a:hlink>
        <a:folHlink>
          <a:srgbClr val="993366"/>
        </a:folHlink>
      </a:clrScheme>
    </a:extraClrScheme>
    <a:extraClrScheme>
      <a:clrScheme name="">
        <a:dk1>
          <a:srgbClr val="FFFFFF"/>
        </a:dk1>
        <a:lt1>
          <a:srgbClr val="000000"/>
        </a:lt1>
        <a:dk2>
          <a:srgbClr val="EAEAEA"/>
        </a:dk2>
        <a:lt2>
          <a:srgbClr val="000000"/>
        </a:lt2>
        <a:accent1>
          <a:srgbClr val="DDDDDD"/>
        </a:accent1>
        <a:accent2>
          <a:srgbClr val="B2B2B2"/>
        </a:accent2>
        <a:accent3>
          <a:srgbClr val="9BBB59"/>
        </a:accent3>
        <a:accent4>
          <a:srgbClr val="8064A2"/>
        </a:accent4>
        <a:accent5>
          <a:srgbClr val="4BACC6"/>
        </a:accent5>
        <a:accent6>
          <a:srgbClr val="F79646"/>
        </a:accent6>
        <a:hlink>
          <a:srgbClr val="4D4D4D"/>
        </a:hlink>
        <a:folHlink>
          <a:srgbClr val="969696"/>
        </a:folHlink>
      </a:clrScheme>
    </a:extraClrScheme>
    <a:extraClrScheme>
      <a:clrScheme name="">
        <a:dk1>
          <a:srgbClr val="762700"/>
        </a:dk1>
        <a:lt1>
          <a:srgbClr val="EAEAEA"/>
        </a:lt1>
        <a:dk2>
          <a:srgbClr val="481800"/>
        </a:dk2>
        <a:lt2>
          <a:srgbClr val="EBD189"/>
        </a:lt2>
        <a:accent1>
          <a:srgbClr val="FCAB40"/>
        </a:accent1>
        <a:accent2>
          <a:srgbClr val="AD717F"/>
        </a:accent2>
        <a:accent3>
          <a:srgbClr val="9BBB59"/>
        </a:accent3>
        <a:accent4>
          <a:srgbClr val="8064A2"/>
        </a:accent4>
        <a:accent5>
          <a:srgbClr val="4BACC6"/>
        </a:accent5>
        <a:accent6>
          <a:srgbClr val="F79646"/>
        </a:accent6>
        <a:hlink>
          <a:srgbClr val="FFFF99"/>
        </a:hlink>
        <a:folHlink>
          <a:srgbClr val="CC9900"/>
        </a:folHlink>
      </a:clrScheme>
    </a:extraClrScheme>
    <a:extraClrScheme>
      <a:clrScheme name="">
        <a:dk1>
          <a:srgbClr val="4E009C"/>
        </a:dk1>
        <a:lt1>
          <a:srgbClr val="EAEAEA"/>
        </a:lt1>
        <a:dk2>
          <a:srgbClr val="330066"/>
        </a:dk2>
        <a:lt2>
          <a:srgbClr val="EBD189"/>
        </a:lt2>
        <a:accent1>
          <a:srgbClr val="FCAB40"/>
        </a:accent1>
        <a:accent2>
          <a:srgbClr val="8871BB"/>
        </a:accent2>
        <a:accent3>
          <a:srgbClr val="9BBB59"/>
        </a:accent3>
        <a:accent4>
          <a:srgbClr val="8064A2"/>
        </a:accent4>
        <a:accent5>
          <a:srgbClr val="4BACC6"/>
        </a:accent5>
        <a:accent6>
          <a:srgbClr val="F79646"/>
        </a:accent6>
        <a:hlink>
          <a:srgbClr val="99CC00"/>
        </a:hlink>
        <a:folHlink>
          <a:srgbClr val="808000"/>
        </a:folHlink>
      </a:clrScheme>
    </a:extraClrScheme>
    <a:extraClrScheme>
      <a:clrScheme name="">
        <a:dk1>
          <a:srgbClr val="4D6A2A"/>
        </a:dk1>
        <a:lt1>
          <a:srgbClr val="EAEAEA"/>
        </a:lt1>
        <a:dk2>
          <a:srgbClr val="454425"/>
        </a:dk2>
        <a:lt2>
          <a:srgbClr val="EBD189"/>
        </a:lt2>
        <a:accent1>
          <a:srgbClr val="FCAB40"/>
        </a:accent1>
        <a:accent2>
          <a:srgbClr val="A59E79"/>
        </a:accent2>
        <a:accent3>
          <a:srgbClr val="9BBB59"/>
        </a:accent3>
        <a:accent4>
          <a:srgbClr val="8064A2"/>
        </a:accent4>
        <a:accent5>
          <a:srgbClr val="4BACC6"/>
        </a:accent5>
        <a:accent6>
          <a:srgbClr val="F79646"/>
        </a:accent6>
        <a:hlink>
          <a:srgbClr val="FFCC00"/>
        </a:hlink>
        <a:folHlink>
          <a:srgbClr val="CCCC00"/>
        </a:folHlink>
      </a:clrScheme>
    </a:extraClrScheme>
    <a:extraClrScheme>
      <a:clrScheme name="">
        <a:dk1>
          <a:srgbClr val="0D0A46"/>
        </a:dk1>
        <a:lt1>
          <a:srgbClr val="EAEAEA"/>
        </a:lt1>
        <a:dk2>
          <a:srgbClr val="3C2924"/>
        </a:dk2>
        <a:lt2>
          <a:srgbClr val="EBD189"/>
        </a:lt2>
        <a:accent1>
          <a:srgbClr val="FCAB40"/>
        </a:accent1>
        <a:accent2>
          <a:srgbClr val="633D4E"/>
        </a:accent2>
        <a:accent3>
          <a:srgbClr val="9BBB59"/>
        </a:accent3>
        <a:accent4>
          <a:srgbClr val="8064A2"/>
        </a:accent4>
        <a:accent5>
          <a:srgbClr val="4BACC6"/>
        </a:accent5>
        <a:accent6>
          <a:srgbClr val="F79646"/>
        </a:accent6>
        <a:hlink>
          <a:srgbClr val="FFCC66"/>
        </a:hlink>
        <a:folHlink>
          <a:srgbClr val="99CC0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11</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11</vt:i4>
      </vt:variant>
    </vt:vector>
  </HeadingPairs>
  <TitlesOfParts>
    <vt:vector baseType="lpstr" size="18">
      <vt:lpstr>Arial</vt:lpstr>
      <vt:lpstr>Calibri</vt:lpstr>
      <vt:lpstr>宋体</vt:lpstr>
      <vt:lpstr>Wingdings</vt:lpstr>
      <vt:lpstr>Tahoma</vt:lpstr>
      <vt:lpstr>Arial Narrow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2024-09-07T08:13:13.144</cp:lastPrinted>
  <dcterms:created xsi:type="dcterms:W3CDTF">2024-09-07T00:13:13Z</dcterms:created>
  <dcterms:modified xsi:type="dcterms:W3CDTF">2024-09-07T00:13:14Z</dcterms:modified>
</cp:coreProperties>
</file>