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8D65B-67C1-49B2-9232-149062E6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B6DC3-4229-4219-BBB2-4BFC5F76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CFE17-D116-4D0B-946C-86787583E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93B18-D1D3-4539-B2C2-B85839226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432C1-B1EA-4CE2-9EC0-92CA362F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A26D88-F5DC-4E52-B810-ACD3543AC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E25CB-6BA7-409C-B466-A5340E49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9711E-38BC-49DC-B648-81FB7743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82A18-72CB-4248-94D1-B534BE718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3D51E-DAB4-4A93-AA71-47B9EC60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43759-3693-45BF-A8BB-27FEFA30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12" r:id="rId2"/>
    <p:sldLayoutId id="2147484713" r:id="rId3"/>
    <p:sldLayoutId id="2147484714" r:id="rId4"/>
    <p:sldLayoutId id="2147484715" r:id="rId5"/>
    <p:sldLayoutId id="2147484716" r:id="rId6"/>
    <p:sldLayoutId id="2147484717" r:id="rId7"/>
    <p:sldLayoutId id="2147484718" r:id="rId8"/>
    <p:sldLayoutId id="2147484719" r:id="rId9"/>
    <p:sldLayoutId id="2147484720" r:id="rId10"/>
    <p:sldLayoutId id="214748472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52001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当归人参煲汤料企业标准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企业标准制定背景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企业标准主要内容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企业标准制定过程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企业标准的意义和作用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产品定义</a:t>
            </a:r>
            <a:endParaRPr lang="zh-CN" altLang="en-US"/>
          </a:p>
        </p:txBody>
      </p:sp>
      <p:sp>
        <p:nvSpPr>
          <p:cNvPr id="10489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当归人参煲汤料是一种以当归和人参为主要原料的煲汤料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适合煲汤、炖肉等多种烹饪方式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具有滋补养身、提高免疫力等功效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经过精细加工和科学配比而成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当归人参煲汤料采用优质当归和人参作为主要原料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经过科学配比，具有浓郁的香气和滋补功效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方便快捷，适合家庭、餐厅等多种场合使用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符合国家相关标准，安全可靠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适合需要补充营养的人群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适合需要提高免疫力的人群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适合需要改善睡眠的人群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适合需要缓解疲劳的人群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企业标准制定背景</a:t>
            </a:r>
            <a:endParaRPr lang="zh-CN" altLang="en-US"/>
          </a:p>
        </p:txBody>
      </p:sp>
      <p:sp>
        <p:nvSpPr>
          <p:cNvPr id="104906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</a:t>
            </a:r>
            <a:endParaRPr lang="zh-CN" altLang="en-US"/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当归人参煲汤料市场需求增长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煲汤料市场的竞争状况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企业标准制定对市场需求的满足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消费者对健康养生的关注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1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产品质量参差不齐：市场上存在许多不同品牌和质量的当归人参煲汤料，需要制定统一的企业标准来规范产品质量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市场需求增长：随着人们对健康养生的关注度不断提高，对当归人参煲汤料的需求也在不断增加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行业监管加强：政府对食品行业的监管力度不断加强，要求企业制定更加严格的企业标准来确保产品的安全性和质量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市场竞争激烈：随着市场竞争的加剧，制定企业标准有助于提高企业的竞争力和品牌形象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企业自身发展需要</a:t>
            </a:r>
            <a:endParaRPr lang="zh-CN" altLang="en-US"/>
          </a:p>
        </p:txBody>
      </p:sp>
      <p:sp>
        <p:nvSpPr>
          <p:cNvPr id="10492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提升产品质量和竞争力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满足消费者需求和期望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推动企业技术创新和转型升级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增强企业品牌影响力和市场占有率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企业标准主要内容</a:t>
            </a:r>
            <a:endParaRPr lang="zh-CN" altLang="en-US"/>
          </a:p>
        </p:txBody>
      </p:sp>
      <p:sp>
        <p:nvSpPr>
          <p:cNvPr id="104929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原料要求</a:t>
            </a:r>
            <a:endParaRPr lang="zh-CN" altLang="en-US"/>
          </a:p>
        </p:txBody>
      </p:sp>
      <p:sp>
        <p:nvSpPr>
          <p:cNvPr id="10493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煲汤料：选用新鲜、无病虫害、无霉变的煲汤料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原料来源：原料应来源于正规渠道，符合国家相关法律法规和标准要求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当归：选用新鲜、无病虫害、无霉变的当归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人参：选用新鲜、无病虫害、无霉变的人参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生产工艺要求</a:t>
            </a:r>
            <a:endParaRPr lang="zh-CN" altLang="en-US"/>
          </a:p>
        </p:txBody>
      </p:sp>
      <p:sp>
        <p:nvSpPr>
          <p:cNvPr id="10494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炮制工艺：采用独特的炮制工艺，确保产品药效和品质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原料选择：选择优质当归和人参作为原料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清洗处理：对原料进行清洗和处理，去除杂质和异味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包装要求：采用符合国家标准的包装材料，确保产品安全和卫生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产品质量要求</a:t>
            </a:r>
            <a:endParaRPr lang="zh-CN" altLang="en-US"/>
          </a:p>
        </p:txBody>
      </p:sp>
      <p:sp>
        <p:nvSpPr>
          <p:cNvPr id="104947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当归人参煲汤料原料要求：选用优质当归、人参等原料，确保原料质量符合相关标准。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产品质量标准：制定严格的产品质量标准，包括理化指标、感官指标、卫生指标等方面的要求。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生产工艺要求：明确生产工艺流程，确保生产过程中的卫生和安全，提高产品质量稳定性。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包装标识要求：对产品的包装和标识进行规范，确保产品信息的准确性和真实性。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包装标识要求</a:t>
            </a:r>
            <a:endParaRPr lang="zh-CN" altLang="en-US"/>
          </a:p>
        </p:txBody>
      </p:sp>
      <p:sp>
        <p:nvSpPr>
          <p:cNvPr id="104953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包装材料应符合国家相关规定，无毒、无害、无污染。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包装标识应具有防伪功能，以保护产品的真实性和消费者的利益。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标识内容应包括产品名称、规格、生产日期、保质期、厂家信息等。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包装标识应清晰、准确、规范，易于识别和阅读。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储存运输要求</a:t>
            </a:r>
            <a:endParaRPr lang="zh-CN" altLang="en-US"/>
          </a:p>
        </p:txBody>
      </p:sp>
      <p:sp>
        <p:nvSpPr>
          <p:cNvPr id="10496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储存条件：阴凉干燥、通风良好的库房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运输要求：密封、防潮、防晒、防虫、防鼠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包装要求：内包装采用食品级材料，外包装采用防水、防震材料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有效期：在规定的储存条件下，保质期为2年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https://d.book118.com/647052001200006024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宋体</vt:lpstr>
      <vt:lpstr>Wingdings</vt:lpstr>
      <vt:lpstr>Office Theme</vt:lpstr>
      <vt:lpstr>当归人参煲汤料企业标准</vt:lpstr>
      <vt:lpstr>目录</vt:lpstr>
      <vt:lpstr>添加章节标题</vt:lpstr>
      <vt:lpstr>产品概述</vt:lpstr>
      <vt:lpstr>产品定义</vt:lpstr>
      <vt:lpstr>产品特点</vt:lpstr>
      <vt:lpstr>适用人群</vt:lpstr>
      <vt:lpstr>企业标准制定背景</vt:lpstr>
      <vt:lpstr>市场需求</vt:lpstr>
      <vt:lpstr>行业发展趋势</vt:lpstr>
      <vt:lpstr>企业自身发展需要</vt:lpstr>
      <vt:lpstr>企业标准主要内容</vt:lpstr>
      <vt:lpstr>原料要求</vt:lpstr>
      <vt:lpstr>生产工艺要求</vt:lpstr>
      <vt:lpstr>产品质量要求</vt:lpstr>
      <vt:lpstr>包装标识要求</vt:lpstr>
      <vt:lpstr>储存运输要求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2024-08-29T07:10:38.161</cp:lastPrinted>
  <dcterms:created xsi:type="dcterms:W3CDTF">2024-08-28T23:10:38Z</dcterms:created>
  <dcterms:modified xsi:type="dcterms:W3CDTF">2024-08-28T23:10:40Z</dcterms:modified>
</cp:coreProperties>
</file>