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D782D9-736F-4935-B5D8-A60DAFE45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64590-32D5-4CB4-8723-D9E07E2A0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6A386-4126-431C-92F3-D2983E372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84CF5-2B0A-42D9-86EC-EAE467CDF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F167D-EFAA-4352-AC8B-90CC8756D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C03BD6-1A0B-449F-B437-EA5CE3A7D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421C4F-DE10-455A-BB18-1D8EA14AB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AD038-6646-40FB-B827-C7B2DDE06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6A76C-19B5-40CE-9D07-582F3B8B8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33016-187B-4954-86AE-F8142CEAC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77D24-3218-4153-83D3-D7D3A18C4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52133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《财务稽核讲座》ppt课件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财务稽核概述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财务稽核方法与技巧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财务稽核案例分析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财务稽核的挑战与对策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未来财务稽核的发展趋势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财务稽核概述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财务稽核是指对企业的财务活动进行独立、客观、全面的审查和评价，以确定其真实性、合法性和效益性，并为企业决策提供依据。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确保企业财务活动的合规性、准确性和透明度，提高企业的财务管理水平，防范财务风险，保障企业的可持续发展。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通过财务稽核，可以发现和纠正财务活动中的错误、舞弊和不规范行为，确保企业财务报告的准确性和合规性。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保障企业财务活动的合规性和准确性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财务稽核能够发现财务管理中的薄弱环节和不足之处，为企业提供改进建议和解决方案，提高企业的财务管理水平。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提高企业财务管理水平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通过及时发现和纠正财务风险，财务稽核可以降低企业的财务风险，避免不必要的损失和损害。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防范财务风险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财务稽核能够为企业提供决策依据，帮助企业做出科学、合理的财务决策，促进企业的可持续发展。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保障企业的可持续发展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财务稽核的重要性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出具报告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根据分析评估结果，出具财务稽核报告，提出改进建议和解决方案。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对收集到的资料进行分析、比较和评估，发现问题和风险点。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对相关人员进行访谈、实地查看等调查工作。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明确稽核对象、范围和时间安排。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收集相关财务资料、文件和数据。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财务稽核的流程与内容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财务稽核方法与技巧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明确稽核的目的和范围，收集相关的财务数据和资料。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确定稽核目标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数据筛选与整理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对收集到的数据进行筛选、分类和整理，确保数据的准确性和完整性。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运用财务分析方法，如比率分析、趋势分析等，对数据进行深入分析，挖掘潜在问题。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根据稽核目标和行业特点，选择合适的财务指标进行评估。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将实际数据与行业标准、历史数据或预算数据进行对比，找出差异和问题。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指标对比分析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建立财务指标预警机制，及时发现潜在风险和问题，为决策提供依据。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指标预警与监控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财务指标分析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财务稽核报告编写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报告内容规划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确定报告的结构、内容、重点和格式，确保报告的条理清晰、逻辑严密。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数据呈现方式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采用图表、表格等形式，直观地呈现数据和财务状况，便于阅读和理解。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问题分析与建议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针对发现的问题，进行深入分析，提出切实可行的改进建议和解决方案。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根据稽核的实际情况，选择适当的沟通方式，如面对面会议、电话、邮件等。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在沟通过程中，积极协调各方利益和意见，寻求共识，解决问题。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协调解决问题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及时向相关人员反馈稽核结果和建议，并跟踪问题的改进情况，确保整改措施得到有效执行。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反馈与跟踪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财务稽核沟通与协调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财务稽核案例分析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https://d.book118.com/647052133005006030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2024-09-01T10:37:00.715</cp:lastPrinted>
  <dcterms:created xsi:type="dcterms:W3CDTF">2024-09-01T02:37:00Z</dcterms:created>
  <dcterms:modified xsi:type="dcterms:W3CDTF">2024-09-01T02:37:02Z</dcterms:modified>
</cp:coreProperties>
</file>