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0210DA-C8F1-42C6-90E6-434F614D06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11FEBC-E21B-4E78-8E2D-910212BB8E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89919E-9B1A-41F2-BD8F-81D802C6C8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E7365C4-390B-470E-B1E1-18752F3F77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CAA884F-F69A-479F-AEE8-69B75BC8B6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55F467E-7D6B-49C2-8F8D-BEED100ADA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4FF3C19-7C4E-4EF6-8D5B-F2EF44E81C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019560E-67C2-48E7-B4C3-B0519247CE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BA9F204-3FD3-4884-9394-A471465AFA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DB6B16-95F7-4475-AB0B-78F6D2031B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D0B6D8-A354-473A-AE66-F8888A5B69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47052134136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节能与环保—CCS技术简介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2024-01-17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CCS技术原理及工作流程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CCS技术应用领域及案例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CCS技术发展现状与挑战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CCS技术创新与突破方向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CCS技术政策与市场环境分析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全球气候变暖已成为人类面临的重大挑战，减少温室气体排放是应对气候变化的关键措施。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应对气候变化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促进可持续发展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08" r="20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节能与环保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4667" r="14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推动低碳、清洁、高效的能源利用方式，是实现经济社会可持续发展的必然要求。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减少化石能源的消耗，降低污染物排放，保护生态环境，提高能源利用效率。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30845" y="2528385"/>
            <a:ext cx="1097280" cy="109728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20017" y="5027098"/>
            <a:ext cx="1097280" cy="109728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436105" y="5027098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2135991">
            <a:off x="6736988" y="293181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-2296662">
            <a:off x="5066977" y="2906819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-6933846">
            <a:off x="4575518" y="443644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10800000">
            <a:off x="5870342" y="532092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6699367">
            <a:off x="7223592" y="4470770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132415" y="2756572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CCS技术分类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13241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根据捕集方式的不同，CCS技术可分为燃烧前捕集、燃烧后捕集和富氧燃烧三种类型。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541030" y="1027328"/>
            <a:ext cx="41243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CCS技术定义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541030" y="1453445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CCS（Carbon Capture and Storage）技术是指将工业生产过程中产生的二氧化碳（CO2）进行捕集、利用或封存的技术。</a:t>
            </a:r>
          </a:p>
        </p:txBody>
      </p:sp>
      <p:sp>
        <p:nvSpPr>
          <p:cNvPr id="14" name="Freeform 14"/>
          <p:cNvSpPr/>
          <p:nvPr/>
        </p:nvSpPr>
        <p:spPr>
          <a:xfrm>
            <a:off x="5793785" y="2791325"/>
            <a:ext cx="571400" cy="57140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958501" y="3293513"/>
            <a:ext cx="1097280" cy="109728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7250975" y="3585987"/>
            <a:ext cx="512333" cy="51233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101166" y="3337992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403006" y="3595353"/>
            <a:ext cx="493600" cy="49360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4922225" y="5355934"/>
            <a:ext cx="476843" cy="476843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598325" y="5290510"/>
            <a:ext cx="570456" cy="570456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7824133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燃烧前捕集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24133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在燃料燃烧前将其中的碳元素分离出来，避免燃烧过程中产生CO2。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89125" y="2785147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富氧燃烧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68912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利用高浓度的氧气替代空气进行燃烧，使得燃烧产物主要为CO2和水蒸气，便于后续的分离和捕集。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1054890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燃烧后捕集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1054890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在燃料燃烧后，通过特定的捕集装置将排放的CO2进行分离和捕集。</a:t>
            </a:r>
          </a:p>
        </p:txBody>
      </p:sp>
      <p:grpSp>
        <p:nvGrpSpPr>
          <p:cNvPr id="27" name="Group 2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8" name="AutoShape 2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TextBox 4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CCS技术定义及分类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CCS技术原理及工作流程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在燃料燃烧前将其中的碳元素分离出来，主要适用于以煤气化为基础的发电和化工合成系统。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000" r="16000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t="10167" b="10167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燃烧前捕集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从燃烧产生的烟气中分离出二氧化碳，适用于现有的大多数发电厂。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燃烧后捕集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利用纯氧替代空气作为助燃剂进行燃烧，产生高浓度的二氧化碳气体，便于后续的分离和捕集。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富氧燃烧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捕集环节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通过管道将捕集到的二氧化碳输送到封存地点或利用场所，具有运输量大、成本低、安全性高等优点。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99" r="16699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管道运输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适用于跨国或跨地区的二氧化碳运输，具有灵活性高、适应性强等优点。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船舶运输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24000" r="240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6104" b="610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在某些特定情况下，如地形复杂、管道铺设困难等，可采用铁路运输方式。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铁路运输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运输环节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7208" b="7208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7708" b="17708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地质封存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海洋封存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工业利用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农业利用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封存或利用环节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将二氧化碳注入地下深处的地质构造中，如枯竭的油气藏、盐水层等，实现长期稳定的封存。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将二氧化碳作为原料或辅助材料，用于生产合成燃料、化工产品等，实现资源化利用。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将二氧化碳注入深海海底或海水中，利用海洋的巨大容量和稳定的物理化学环境实现封存。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将二氧化碳用于农业生产，如提高温室作物的产量和品质、促进农作物生长等。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CCS技术应用领域及案例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75" r="166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在燃煤电厂中，CCS技术可用于捕集烟气中的二氧化碳，降低其排放到大气中的浓度。通过燃烧前捕集、燃烧后捕集以及富氧燃烧等技术手段，可实现高效、低成本的二氧化碳减排。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燃煤电厂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燃气电厂同样可采用CCS技术，通过捕集燃气燃烧产生的二氧化碳，减少温室气体排放。此外，燃气电厂还可利用CCS技术提高能源利用效率，降低运营成本。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燃气电厂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电力行业应用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钢铁行业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钢铁生产过程中会产生大量二氧化碳排放，采用CCS技术可实现钢铁行业低碳转型。例如，在高炉炼铁过程中，通过捕集和储存排放的二氧化碳，降低碳排放强度。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水泥行业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水泥生产过程中的石灰石煅烧环节会产生大量二氧化碳，采用CCS技术可捕集这部分二氧化碳并加以利用或储存，从而减少水泥行业的碳排放。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6" r="250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工业领域应用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交通运输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交通运输领域是碳排放的重要来源之一，尤其是重型柴油车等移动设备。CCS技术可应用于交通运输领域，例如通过捕集柴油车尾气中的二氧化碳，降低移动源碳排放。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石油化工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石油化工行业生产过程中会产生大量二氧化碳排放，采用CCS技术可实现石油化工行业的低碳发展。例如，在石油炼制过程中，通过捕集和储存排放的二氧化碳，降低碳排放强度。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其他领域应用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CCS技术发展现状与挑战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https://d.book118.com/647052134136006035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2024-09-10T09:17:07.567</cp:lastPrinted>
  <dcterms:created xsi:type="dcterms:W3CDTF">2024-09-10T01:17:07Z</dcterms:created>
  <dcterms:modified xsi:type="dcterms:W3CDTF">2024-09-10T01:17:10Z</dcterms:modified>
</cp:coreProperties>
</file>