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B665C-53D1-4900-8FAC-2A2C80F5E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4F114-3201-4292-935E-653C1E6AD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7D12F-C69B-44D1-B3B5-2E38C1AA8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89C58-B6DA-431D-A27B-C07276435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6A61DF-3E06-4CAF-A202-7937EB451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E8B8C2-78FC-4822-8A5F-86DD977ED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8B14F3-8D22-469F-A37D-07E89961F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7A04D-F4A3-4FD9-AE13-AAD9ECAA2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901CA-E803-4EAB-9A58-78C3343D5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A5465-84D3-4D3E-8B13-D9CAD265C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6EF56-B626-427B-8579-D017099FB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5306200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商业分析的市场调查与市场研究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市场研究的内容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市场研究的工具和技术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市场调查与市场研究的实践应用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指运用科学的方法，有目的地、系统地搜集、记录、整理有关市场营销的信息和资料，进一步分析市场情况，了解市场现状及其发展趋势，以便为市场预测和营销决策提供客观的、正确的资料。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为解决企业面临的问题提供信息和数据支持，帮助企业了解市场状况，把握市场机会，制定营销策略，评估营销效果。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市场调查的定义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通过市场调查，企业可以了解消费者对产品或服务的需求情况，包括消费者偏好、消费习惯、购买意愿等。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市场调查可以监测市场变化趋势，及时发现市场机会和威胁，帮助企业调整营销策略和应对市场变化。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监测市场变化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市场调查可以帮助企业评估市场机会，了解市场竞争状况，发现潜在的市场需求和竞争优势。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基于市场调查的数据和信息，企业可以制定针对性的营销策略，包括产品定位、定价、渠道选择、促销策略等。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市场调查的目的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189" r="121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采用量化的方式进行数据收集和分析，通常采用问卷调查、实验法等手段。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采用非量化的方式进行数据收集和分析，通常采用访谈、观察、小组讨论等手段。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定性调查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为了了解市场的基本情况而进行的初步调查，目的是发现市场机会和问题。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探索性调查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为了了解市场现象之间的因果关系而进行的深入调查，目的是验证假设和解释市场现象的原因。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因果性调查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市场调查的分类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市场调查的方法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定量调查是一种基于数据和量化的研究方法，通过收集大量的量化数据来描述和分析市场现象。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客观、可量化、可比较、数据量大、统计分析方法丰富。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问卷调查、电话调查、在线调查等。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定性调查是一种基于理解和解释的研究方法，通过深入访谈、观察、小组讨论等方式来了解市场现象的深层含义和动机。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主观、深入、灵活、针对性强、可以探索未知领域。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深度访谈、焦点小组讨论、参与观察等。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混合调查是定量调查和定性调查的结合，既收集量化数据又收集质性数据，以全面深入地了解市场现象。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综合了定量和定性的优点，可以相互补充，提高研究的全面性和准确性。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问卷调查与深度访谈结合、在线调查与小组讨论结合等。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混合调查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调查方法的比较与选择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选择依据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研究目的、研究问题、资源条件、时间安排等。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综合考虑方法的优缺点，选择最适合的研究方法，同时要注意方法的可靠性和有效性。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市场调查的步骤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在开始市场调查之前，需要明确调查的目的和目标，以便有针对性地收集数据和信息。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根据调查目的，确定调查的范围和对象，包括行业、市场、消费者等。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确定调查目标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确定调查范围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选择调查方法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根据调查目标和范围，选择合适的调查方法，如问卷调查、访谈、观察等。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根据调查方法，设计调查问卷、访谈提纲等调查工具，确保收集到准确、全面的数据。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设计调查方案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通过各种渠道和方式，如线上、线下等，进行数据收集。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实施调查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对收集到的数据进行整理和分类，以便后续分析和处理。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整理数据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收集调查数据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对数据进行清洗和整理，去除无效和异常数据。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运用统计分析、数据挖掘等方法，对数据进行深入分析，提取有价值的信息。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分析调查数据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https://d.book118.com/647053062001006050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2024-09-22T08:13:19.198</cp:lastPrinted>
  <dcterms:created xsi:type="dcterms:W3CDTF">2024-09-22T00:13:19Z</dcterms:created>
  <dcterms:modified xsi:type="dcterms:W3CDTF">2024-09-22T00:13:21Z</dcterms:modified>
</cp:coreProperties>
</file>